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/>
    <p:restoredTop sz="94713"/>
  </p:normalViewPr>
  <p:slideViewPr>
    <p:cSldViewPr snapToGrid="0" snapToObjects="1">
      <p:cViewPr varScale="1">
        <p:scale>
          <a:sx n="63" d="100"/>
          <a:sy n="63" d="100"/>
        </p:scale>
        <p:origin x="216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6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0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2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9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5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4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9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0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2ACBE-EF8D-C24B-BA51-69B24D5C1AB7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A928B-55F2-E441-B5B1-7B70136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3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657153" y="938424"/>
            <a:ext cx="9153452" cy="514307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-2427028" y="2900439"/>
            <a:ext cx="5959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ut we share hope for the </a:t>
            </a:r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future</a:t>
            </a:r>
            <a:endParaRPr lang="en-US" sz="32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7810503" y="2718354"/>
            <a:ext cx="7756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ut we can start today and make a new ending”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7917231" y="-449714"/>
            <a:ext cx="263765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“I see myself in the future with some </a:t>
            </a:r>
            <a:r>
              <a:rPr lang="en-US" sz="2000" dirty="0" err="1">
                <a:latin typeface="Times New Roman" charset="0"/>
                <a:ea typeface="Times New Roman" charset="0"/>
                <a:cs typeface="Times New Roman" charset="0"/>
              </a:rPr>
              <a:t>balmain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 jeans on, </a:t>
            </a:r>
            <a:r>
              <a:rPr lang="en-US" sz="2000" dirty="0" err="1">
                <a:latin typeface="Times New Roman" charset="0"/>
                <a:ea typeface="Times New Roman" charset="0"/>
                <a:cs typeface="Times New Roman" charset="0"/>
              </a:rPr>
              <a:t>bape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 hoodie, </a:t>
            </a:r>
            <a:r>
              <a:rPr lang="en-US" sz="2000" dirty="0" err="1">
                <a:latin typeface="Times New Roman" charset="0"/>
                <a:ea typeface="Times New Roman" charset="0"/>
                <a:cs typeface="Times New Roman" charset="0"/>
              </a:rPr>
              <a:t>Jordans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’ on, with my daughter and the sun behind me. I am on my way to take her to the mall and being a positive role model. I’m going to drop her off at her uncle Nard’s house and take my mother out to eat.”</a:t>
            </a:r>
            <a:endParaRPr lang="en-US" sz="2000" b="0" dirty="0" smtClean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7752372" y="2919134"/>
            <a:ext cx="241329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“I 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see myself in the future with a lab coat and a name tag with elephant stickers. I will come home from work as a pediatrician to my 3 kids and run around with them on a nice fall day. We will be together, as a family, smiling and laughing in the sun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.”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142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3990" y="-1794687"/>
            <a:ext cx="5480958" cy="69682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59593" y="2612810"/>
            <a:ext cx="3229753" cy="50240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-2827268" y="3018883"/>
            <a:ext cx="6622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We may come from 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different </a:t>
            </a:r>
            <a:r>
              <a:rPr lang="en-US" sz="3200" b="1" smtClean="0">
                <a:latin typeface="Times New Roman" charset="0"/>
                <a:ea typeface="Times New Roman" charset="0"/>
                <a:cs typeface="Times New Roman" charset="0"/>
              </a:rPr>
              <a:t>pasts</a:t>
            </a:r>
            <a:r>
              <a:rPr lang="en-US" sz="3200" smtClean="0">
                <a:latin typeface="Times New Roman" charset="0"/>
                <a:ea typeface="Times New Roman" charset="0"/>
                <a:cs typeface="Times New Roman" charset="0"/>
              </a:rPr>
              <a:t>… 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7720411" y="2576556"/>
            <a:ext cx="8039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“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We can’t go back and make a new beginning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7611058" y="2493350"/>
            <a:ext cx="29953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“I was a young man that didn’t really care about nothing. I looked at everybody as a threat. I lived life as if I was 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cold-hearted. Watching 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my grandma cry and my mother 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struggle gave 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me the craving for money. Being raised in a drug gang had its positives and negatives, but it showered me that all money isn’t good money and the best money is earned money.” </a:t>
            </a:r>
            <a:endParaRPr lang="en-US" sz="2000" b="0" dirty="0" smtClean="0"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7176122" y="-698856"/>
            <a:ext cx="33112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“I was a young woman that  really cared about everything. I looked at everybody as a potential friend. I lived life as an adventure. Watching my grandma grow old and my mother reinvent herself gave me the craving for success. Being raised in a large family had its positives and negatives, but it showered me that I would always have a place to come home to and people to fall back on."</a:t>
            </a:r>
          </a:p>
        </p:txBody>
      </p:sp>
    </p:spTree>
    <p:extLst>
      <p:ext uri="{BB962C8B-B14F-4D97-AF65-F5344CB8AC3E}">
        <p14:creationId xmlns:p14="http://schemas.microsoft.com/office/powerpoint/2010/main" val="132171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3336</TotalTime>
  <Words>199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Times New Roman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kristin.joostema@gmail.com</dc:creator>
  <cp:lastModifiedBy>kristin.joostema@gmail.com</cp:lastModifiedBy>
  <cp:revision>8</cp:revision>
  <dcterms:created xsi:type="dcterms:W3CDTF">2016-11-21T20:39:10Z</dcterms:created>
  <dcterms:modified xsi:type="dcterms:W3CDTF">2016-11-24T04:15:36Z</dcterms:modified>
</cp:coreProperties>
</file>