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Lst>
  <p:sldSz cy="5143500" cx="9144000"/>
  <p:notesSz cx="6858000" cy="9144000"/>
  <p:embeddedFontLst>
    <p:embeddedFont>
      <p:font typeface="Lobster"/>
      <p:regular r:id="rId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font" Target="fonts/Lobster-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ts val="5200"/>
              <a:buNone/>
              <a:defRPr sz="5200"/>
            </a:lvl1pPr>
            <a:lvl2pPr lvl="1" algn="ctr">
              <a:spcBef>
                <a:spcPts val="0"/>
              </a:spcBef>
              <a:buSzPts val="5200"/>
              <a:buNone/>
              <a:defRPr sz="5200"/>
            </a:lvl2pPr>
            <a:lvl3pPr lvl="2" algn="ctr">
              <a:spcBef>
                <a:spcPts val="0"/>
              </a:spcBef>
              <a:buSzPts val="5200"/>
              <a:buNone/>
              <a:defRPr sz="5200"/>
            </a:lvl3pPr>
            <a:lvl4pPr lvl="3" algn="ctr">
              <a:spcBef>
                <a:spcPts val="0"/>
              </a:spcBef>
              <a:buSzPts val="5200"/>
              <a:buNone/>
              <a:defRPr sz="5200"/>
            </a:lvl4pPr>
            <a:lvl5pPr lvl="4" algn="ctr">
              <a:spcBef>
                <a:spcPts val="0"/>
              </a:spcBef>
              <a:buSzPts val="5200"/>
              <a:buNone/>
              <a:defRPr sz="5200"/>
            </a:lvl5pPr>
            <a:lvl6pPr lvl="5" algn="ctr">
              <a:spcBef>
                <a:spcPts val="0"/>
              </a:spcBef>
              <a:buSzPts val="5200"/>
              <a:buNone/>
              <a:defRPr sz="5200"/>
            </a:lvl6pPr>
            <a:lvl7pPr lvl="6" algn="ctr">
              <a:spcBef>
                <a:spcPts val="0"/>
              </a:spcBef>
              <a:buSzPts val="5200"/>
              <a:buNone/>
              <a:defRPr sz="5200"/>
            </a:lvl7pPr>
            <a:lvl8pPr lvl="7" algn="ctr">
              <a:spcBef>
                <a:spcPts val="0"/>
              </a:spcBef>
              <a:buSzPts val="5200"/>
              <a:buNone/>
              <a:defRPr sz="5200"/>
            </a:lvl8pPr>
            <a:lvl9pPr lvl="8" algn="ctr">
              <a:spcBef>
                <a:spcPts val="0"/>
              </a:spcBef>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ts val="12000"/>
              <a:buNone/>
              <a:defRPr sz="12000"/>
            </a:lvl1pPr>
            <a:lvl2pPr lvl="1" algn="ctr">
              <a:spcBef>
                <a:spcPts val="0"/>
              </a:spcBef>
              <a:buSzPts val="12000"/>
              <a:buNone/>
              <a:defRPr sz="12000"/>
            </a:lvl2pPr>
            <a:lvl3pPr lvl="2" algn="ctr">
              <a:spcBef>
                <a:spcPts val="0"/>
              </a:spcBef>
              <a:buSzPts val="12000"/>
              <a:buNone/>
              <a:defRPr sz="12000"/>
            </a:lvl3pPr>
            <a:lvl4pPr lvl="3" algn="ctr">
              <a:spcBef>
                <a:spcPts val="0"/>
              </a:spcBef>
              <a:buSzPts val="12000"/>
              <a:buNone/>
              <a:defRPr sz="12000"/>
            </a:lvl4pPr>
            <a:lvl5pPr lvl="4" algn="ctr">
              <a:spcBef>
                <a:spcPts val="0"/>
              </a:spcBef>
              <a:buSzPts val="12000"/>
              <a:buNone/>
              <a:defRPr sz="12000"/>
            </a:lvl5pPr>
            <a:lvl6pPr lvl="5" algn="ctr">
              <a:spcBef>
                <a:spcPts val="0"/>
              </a:spcBef>
              <a:buSzPts val="12000"/>
              <a:buNone/>
              <a:defRPr sz="12000"/>
            </a:lvl6pPr>
            <a:lvl7pPr lvl="6" algn="ctr">
              <a:spcBef>
                <a:spcPts val="0"/>
              </a:spcBef>
              <a:buSzPts val="12000"/>
              <a:buNone/>
              <a:defRPr sz="12000"/>
            </a:lvl7pPr>
            <a:lvl8pPr lvl="7" algn="ctr">
              <a:spcBef>
                <a:spcPts val="0"/>
              </a:spcBef>
              <a:buSzPts val="12000"/>
              <a:buNone/>
              <a:defRPr sz="12000"/>
            </a:lvl8pPr>
            <a:lvl9pPr lvl="8" algn="ctr">
              <a:spcBef>
                <a:spcPts val="0"/>
              </a:spcBef>
              <a:buSzPts val="12000"/>
              <a:buNone/>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buSzPts val="1800"/>
              <a:buChar char="●"/>
              <a:defRPr/>
            </a:lvl1pPr>
            <a:lvl2pPr lvl="1" algn="ctr">
              <a:spcBef>
                <a:spcPts val="0"/>
              </a:spcBef>
              <a:buSzPts val="1400"/>
              <a:buChar char="○"/>
              <a:defRPr/>
            </a:lvl2pPr>
            <a:lvl3pPr lvl="2" algn="ctr">
              <a:spcBef>
                <a:spcPts val="0"/>
              </a:spcBef>
              <a:buSzPts val="1400"/>
              <a:buChar char="■"/>
              <a:defRPr/>
            </a:lvl3pPr>
            <a:lvl4pPr lvl="3" algn="ctr">
              <a:spcBef>
                <a:spcPts val="0"/>
              </a:spcBef>
              <a:buSzPts val="1400"/>
              <a:buChar char="●"/>
              <a:defRPr/>
            </a:lvl4pPr>
            <a:lvl5pPr lvl="4" algn="ctr">
              <a:spcBef>
                <a:spcPts val="0"/>
              </a:spcBef>
              <a:buSzPts val="1400"/>
              <a:buChar char="○"/>
              <a:defRPr/>
            </a:lvl5pPr>
            <a:lvl6pPr lvl="5" algn="ctr">
              <a:spcBef>
                <a:spcPts val="0"/>
              </a:spcBef>
              <a:buSzPts val="1400"/>
              <a:buChar char="■"/>
              <a:defRPr/>
            </a:lvl6pPr>
            <a:lvl7pPr lvl="6" algn="ctr">
              <a:spcBef>
                <a:spcPts val="0"/>
              </a:spcBef>
              <a:buSzPts val="1400"/>
              <a:buChar char="●"/>
              <a:defRPr/>
            </a:lvl7pPr>
            <a:lvl8pPr lvl="7" algn="ctr">
              <a:spcBef>
                <a:spcPts val="0"/>
              </a:spcBef>
              <a:buSzPts val="1400"/>
              <a:buChar char="○"/>
              <a:defRPr/>
            </a:lvl8pPr>
            <a:lvl9pPr lvl="8" algn="ctr">
              <a:spcBef>
                <a:spcPts val="0"/>
              </a:spcBef>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ts val="3600"/>
              <a:buNone/>
              <a:defRPr sz="3600"/>
            </a:lvl1pPr>
            <a:lvl2pPr lvl="1" algn="ctr">
              <a:spcBef>
                <a:spcPts val="0"/>
              </a:spcBef>
              <a:buSzPts val="3600"/>
              <a:buNone/>
              <a:defRPr sz="3600"/>
            </a:lvl2pPr>
            <a:lvl3pPr lvl="2" algn="ctr">
              <a:spcBef>
                <a:spcPts val="0"/>
              </a:spcBef>
              <a:buSzPts val="3600"/>
              <a:buNone/>
              <a:defRPr sz="3600"/>
            </a:lvl3pPr>
            <a:lvl4pPr lvl="3" algn="ctr">
              <a:spcBef>
                <a:spcPts val="0"/>
              </a:spcBef>
              <a:buSzPts val="3600"/>
              <a:buNone/>
              <a:defRPr sz="3600"/>
            </a:lvl4pPr>
            <a:lvl5pPr lvl="4" algn="ctr">
              <a:spcBef>
                <a:spcPts val="0"/>
              </a:spcBef>
              <a:buSzPts val="3600"/>
              <a:buNone/>
              <a:defRPr sz="3600"/>
            </a:lvl5pPr>
            <a:lvl6pPr lvl="5" algn="ctr">
              <a:spcBef>
                <a:spcPts val="0"/>
              </a:spcBef>
              <a:buSzPts val="3600"/>
              <a:buNone/>
              <a:defRPr sz="3600"/>
            </a:lvl6pPr>
            <a:lvl7pPr lvl="6" algn="ctr">
              <a:spcBef>
                <a:spcPts val="0"/>
              </a:spcBef>
              <a:buSzPts val="3600"/>
              <a:buNone/>
              <a:defRPr sz="3600"/>
            </a:lvl7pPr>
            <a:lvl8pPr lvl="7" algn="ctr">
              <a:spcBef>
                <a:spcPts val="0"/>
              </a:spcBef>
              <a:buSzPts val="3600"/>
              <a:buNone/>
              <a:defRPr sz="3600"/>
            </a:lvl8pPr>
            <a:lvl9pPr lvl="8" algn="ctr">
              <a:spcBef>
                <a:spcPts val="0"/>
              </a:spcBef>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ts val="4800"/>
              <a:buNone/>
              <a:defRPr sz="4800"/>
            </a:lvl1pPr>
            <a:lvl2pPr lvl="1">
              <a:spcBef>
                <a:spcPts val="0"/>
              </a:spcBef>
              <a:buSzPts val="4800"/>
              <a:buNone/>
              <a:defRPr sz="4800"/>
            </a:lvl2pPr>
            <a:lvl3pPr lvl="2">
              <a:spcBef>
                <a:spcPts val="0"/>
              </a:spcBef>
              <a:buSzPts val="4800"/>
              <a:buNone/>
              <a:defRPr sz="4800"/>
            </a:lvl3pPr>
            <a:lvl4pPr lvl="3">
              <a:spcBef>
                <a:spcPts val="0"/>
              </a:spcBef>
              <a:buSzPts val="4800"/>
              <a:buNone/>
              <a:defRPr sz="4800"/>
            </a:lvl4pPr>
            <a:lvl5pPr lvl="4">
              <a:spcBef>
                <a:spcPts val="0"/>
              </a:spcBef>
              <a:buSzPts val="4800"/>
              <a:buNone/>
              <a:defRPr sz="4800"/>
            </a:lvl5pPr>
            <a:lvl6pPr lvl="5">
              <a:spcBef>
                <a:spcPts val="0"/>
              </a:spcBef>
              <a:buSzPts val="4800"/>
              <a:buNone/>
              <a:defRPr sz="4800"/>
            </a:lvl6pPr>
            <a:lvl7pPr lvl="6">
              <a:spcBef>
                <a:spcPts val="0"/>
              </a:spcBef>
              <a:buSzPts val="4800"/>
              <a:buNone/>
              <a:defRPr sz="4800"/>
            </a:lvl7pPr>
            <a:lvl8pPr lvl="7">
              <a:spcBef>
                <a:spcPts val="0"/>
              </a:spcBef>
              <a:buSzPts val="4800"/>
              <a:buNone/>
              <a:defRPr sz="4800"/>
            </a:lvl8pPr>
            <a:lvl9pPr lvl="8">
              <a:spcBef>
                <a:spcPts val="0"/>
              </a:spcBef>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indent="0" lvl="0" mar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ts val="4200"/>
              <a:buNone/>
              <a:defRPr sz="4200"/>
            </a:lvl1pPr>
            <a:lvl2pPr lvl="1" algn="ctr">
              <a:spcBef>
                <a:spcPts val="0"/>
              </a:spcBef>
              <a:buSzPts val="4200"/>
              <a:buNone/>
              <a:defRPr sz="4200"/>
            </a:lvl2pPr>
            <a:lvl3pPr lvl="2" algn="ctr">
              <a:spcBef>
                <a:spcPts val="0"/>
              </a:spcBef>
              <a:buSzPts val="4200"/>
              <a:buNone/>
              <a:defRPr sz="4200"/>
            </a:lvl3pPr>
            <a:lvl4pPr lvl="3" algn="ctr">
              <a:spcBef>
                <a:spcPts val="0"/>
              </a:spcBef>
              <a:buSzPts val="4200"/>
              <a:buNone/>
              <a:defRPr sz="4200"/>
            </a:lvl4pPr>
            <a:lvl5pPr lvl="4" algn="ctr">
              <a:spcBef>
                <a:spcPts val="0"/>
              </a:spcBef>
              <a:buSzPts val="4200"/>
              <a:buNone/>
              <a:defRPr sz="4200"/>
            </a:lvl5pPr>
            <a:lvl6pPr lvl="5" algn="ctr">
              <a:spcBef>
                <a:spcPts val="0"/>
              </a:spcBef>
              <a:buSzPts val="4200"/>
              <a:buNone/>
              <a:defRPr sz="4200"/>
            </a:lvl6pPr>
            <a:lvl7pPr lvl="6" algn="ctr">
              <a:spcBef>
                <a:spcPts val="0"/>
              </a:spcBef>
              <a:buSzPts val="4200"/>
              <a:buNone/>
              <a:defRPr sz="4200"/>
            </a:lvl7pPr>
            <a:lvl8pPr lvl="7" algn="ctr">
              <a:spcBef>
                <a:spcPts val="0"/>
              </a:spcBef>
              <a:buSzPts val="4200"/>
              <a:buNone/>
              <a:defRPr sz="4200"/>
            </a:lvl8pPr>
            <a:lvl9pPr lvl="8" algn="ctr">
              <a:spcBef>
                <a:spcPts val="0"/>
              </a:spcBef>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ts val="2800"/>
              <a:buNone/>
              <a:defRPr sz="2800">
                <a:solidFill>
                  <a:schemeClr val="dk1"/>
                </a:solidFill>
              </a:defRPr>
            </a:lvl1pPr>
            <a:lvl2pPr lvl="1">
              <a:spcBef>
                <a:spcPts val="0"/>
              </a:spcBef>
              <a:buClr>
                <a:schemeClr val="dk1"/>
              </a:buClr>
              <a:buSzPts val="2800"/>
              <a:buNone/>
              <a:defRPr sz="2800">
                <a:solidFill>
                  <a:schemeClr val="dk1"/>
                </a:solidFill>
              </a:defRPr>
            </a:lvl2pPr>
            <a:lvl3pPr lvl="2">
              <a:spcBef>
                <a:spcPts val="0"/>
              </a:spcBef>
              <a:buClr>
                <a:schemeClr val="dk1"/>
              </a:buClr>
              <a:buSzPts val="2800"/>
              <a:buNone/>
              <a:defRPr sz="2800">
                <a:solidFill>
                  <a:schemeClr val="dk1"/>
                </a:solidFill>
              </a:defRPr>
            </a:lvl3pPr>
            <a:lvl4pPr lvl="3">
              <a:spcBef>
                <a:spcPts val="0"/>
              </a:spcBef>
              <a:buClr>
                <a:schemeClr val="dk1"/>
              </a:buClr>
              <a:buSzPts val="2800"/>
              <a:buNone/>
              <a:defRPr sz="2800">
                <a:solidFill>
                  <a:schemeClr val="dk1"/>
                </a:solidFill>
              </a:defRPr>
            </a:lvl4pPr>
            <a:lvl5pPr lvl="4">
              <a:spcBef>
                <a:spcPts val="0"/>
              </a:spcBef>
              <a:buClr>
                <a:schemeClr val="dk1"/>
              </a:buClr>
              <a:buSzPts val="2800"/>
              <a:buNone/>
              <a:defRPr sz="2800">
                <a:solidFill>
                  <a:schemeClr val="dk1"/>
                </a:solidFill>
              </a:defRPr>
            </a:lvl5pPr>
            <a:lvl6pPr lvl="5">
              <a:spcBef>
                <a:spcPts val="0"/>
              </a:spcBef>
              <a:buClr>
                <a:schemeClr val="dk1"/>
              </a:buClr>
              <a:buSzPts val="2800"/>
              <a:buNone/>
              <a:defRPr sz="2800">
                <a:solidFill>
                  <a:schemeClr val="dk1"/>
                </a:solidFill>
              </a:defRPr>
            </a:lvl6pPr>
            <a:lvl7pPr lvl="6">
              <a:spcBef>
                <a:spcPts val="0"/>
              </a:spcBef>
              <a:buClr>
                <a:schemeClr val="dk1"/>
              </a:buClr>
              <a:buSzPts val="2800"/>
              <a:buNone/>
              <a:defRPr sz="2800">
                <a:solidFill>
                  <a:schemeClr val="dk1"/>
                </a:solidFill>
              </a:defRPr>
            </a:lvl7pPr>
            <a:lvl8pPr lvl="7">
              <a:spcBef>
                <a:spcPts val="0"/>
              </a:spcBef>
              <a:buClr>
                <a:schemeClr val="dk1"/>
              </a:buClr>
              <a:buSzPts val="2800"/>
              <a:buNone/>
              <a:defRPr sz="2800">
                <a:solidFill>
                  <a:schemeClr val="dk1"/>
                </a:solidFill>
              </a:defRPr>
            </a:lvl8pPr>
            <a:lvl9pPr lvl="8">
              <a:spcBef>
                <a:spcPts val="0"/>
              </a:spcBef>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ts val="1800"/>
              <a:buChar char="●"/>
              <a:defRPr sz="1800">
                <a:solidFill>
                  <a:schemeClr val="dk2"/>
                </a:solidFill>
              </a:defRPr>
            </a:lvl1pPr>
            <a:lvl2pPr lvl="1">
              <a:lnSpc>
                <a:spcPct val="115000"/>
              </a:lnSpc>
              <a:spcBef>
                <a:spcPts val="0"/>
              </a:spcBef>
              <a:spcAft>
                <a:spcPts val="1600"/>
              </a:spcAft>
              <a:buClr>
                <a:schemeClr val="dk2"/>
              </a:buClr>
              <a:buSzPts val="1400"/>
              <a:buChar char="○"/>
              <a:defRPr>
                <a:solidFill>
                  <a:schemeClr val="dk2"/>
                </a:solidFill>
              </a:defRPr>
            </a:lvl2pPr>
            <a:lvl3pPr lvl="2">
              <a:lnSpc>
                <a:spcPct val="115000"/>
              </a:lnSpc>
              <a:spcBef>
                <a:spcPts val="0"/>
              </a:spcBef>
              <a:spcAft>
                <a:spcPts val="1600"/>
              </a:spcAft>
              <a:buClr>
                <a:schemeClr val="dk2"/>
              </a:buClr>
              <a:buSzPts val="1400"/>
              <a:buChar char="■"/>
              <a:defRPr>
                <a:solidFill>
                  <a:schemeClr val="dk2"/>
                </a:solidFill>
              </a:defRPr>
            </a:lvl3pPr>
            <a:lvl4pPr lvl="3">
              <a:lnSpc>
                <a:spcPct val="115000"/>
              </a:lnSpc>
              <a:spcBef>
                <a:spcPts val="0"/>
              </a:spcBef>
              <a:spcAft>
                <a:spcPts val="1600"/>
              </a:spcAft>
              <a:buClr>
                <a:schemeClr val="dk2"/>
              </a:buClr>
              <a:buSzPts val="1400"/>
              <a:buChar char="●"/>
              <a:defRPr>
                <a:solidFill>
                  <a:schemeClr val="dk2"/>
                </a:solidFill>
              </a:defRPr>
            </a:lvl4pPr>
            <a:lvl5pPr lvl="4">
              <a:lnSpc>
                <a:spcPct val="115000"/>
              </a:lnSpc>
              <a:spcBef>
                <a:spcPts val="0"/>
              </a:spcBef>
              <a:spcAft>
                <a:spcPts val="1600"/>
              </a:spcAft>
              <a:buClr>
                <a:schemeClr val="dk2"/>
              </a:buClr>
              <a:buSzPts val="1400"/>
              <a:buChar char="○"/>
              <a:defRPr>
                <a:solidFill>
                  <a:schemeClr val="dk2"/>
                </a:solidFill>
              </a:defRPr>
            </a:lvl5pPr>
            <a:lvl6pPr lvl="5">
              <a:lnSpc>
                <a:spcPct val="115000"/>
              </a:lnSpc>
              <a:spcBef>
                <a:spcPts val="0"/>
              </a:spcBef>
              <a:spcAft>
                <a:spcPts val="1600"/>
              </a:spcAft>
              <a:buClr>
                <a:schemeClr val="dk2"/>
              </a:buClr>
              <a:buSzPts val="1400"/>
              <a:buChar char="■"/>
              <a:defRPr>
                <a:solidFill>
                  <a:schemeClr val="dk2"/>
                </a:solidFill>
              </a:defRPr>
            </a:lvl6pPr>
            <a:lvl7pPr lvl="6">
              <a:lnSpc>
                <a:spcPct val="115000"/>
              </a:lnSpc>
              <a:spcBef>
                <a:spcPts val="0"/>
              </a:spcBef>
              <a:spcAft>
                <a:spcPts val="1600"/>
              </a:spcAft>
              <a:buClr>
                <a:schemeClr val="dk2"/>
              </a:buClr>
              <a:buSzPts val="1400"/>
              <a:buChar char="●"/>
              <a:defRPr>
                <a:solidFill>
                  <a:schemeClr val="dk2"/>
                </a:solidFill>
              </a:defRPr>
            </a:lvl7pPr>
            <a:lvl8pPr lvl="7">
              <a:lnSpc>
                <a:spcPct val="115000"/>
              </a:lnSpc>
              <a:spcBef>
                <a:spcPts val="0"/>
              </a:spcBef>
              <a:spcAft>
                <a:spcPts val="1600"/>
              </a:spcAft>
              <a:buClr>
                <a:schemeClr val="dk2"/>
              </a:buClr>
              <a:buSzPts val="1400"/>
              <a:buChar char="○"/>
              <a:defRPr>
                <a:solidFill>
                  <a:schemeClr val="dk2"/>
                </a:solidFill>
              </a:defRPr>
            </a:lvl8pPr>
            <a:lvl9pPr lvl="8">
              <a:lnSpc>
                <a:spcPct val="115000"/>
              </a:lnSpc>
              <a:spcBef>
                <a:spcPts val="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indent="0" lvl="0" mar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jpg"/><Relationship Id="rId5" Type="http://schemas.openxmlformats.org/officeDocument/2006/relationships/hyperlink" Target="http://www.youtube.com/watch?v=XIEnoAhoeoI" TargetMode="External"/><Relationship Id="rId6"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00D2E9"/>
            </a:gs>
            <a:gs pos="100000">
              <a:srgbClr val="045962"/>
            </a:gs>
          </a:gsLst>
          <a:lin ang="5400012" scaled="0"/>
        </a:gradFill>
      </p:bgPr>
    </p:bg>
    <p:spTree>
      <p:nvGrpSpPr>
        <p:cNvPr id="53"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152400" y="0"/>
            <a:ext cx="8839199" cy="1167974"/>
          </a:xfrm>
          <a:prstGeom prst="rect">
            <a:avLst/>
          </a:prstGeom>
          <a:noFill/>
          <a:ln>
            <a:noFill/>
          </a:ln>
        </p:spPr>
      </p:pic>
      <p:pic>
        <p:nvPicPr>
          <p:cNvPr id="55" name="Shape 55"/>
          <p:cNvPicPr preferRelativeResize="0"/>
          <p:nvPr/>
        </p:nvPicPr>
        <p:blipFill>
          <a:blip r:embed="rId4">
            <a:alphaModFix/>
          </a:blip>
          <a:stretch>
            <a:fillRect/>
          </a:stretch>
        </p:blipFill>
        <p:spPr>
          <a:xfrm>
            <a:off x="302424" y="1320375"/>
            <a:ext cx="3275200" cy="2986226"/>
          </a:xfrm>
          <a:prstGeom prst="rect">
            <a:avLst/>
          </a:prstGeom>
          <a:noFill/>
          <a:ln>
            <a:noFill/>
          </a:ln>
        </p:spPr>
      </p:pic>
      <p:sp>
        <p:nvSpPr>
          <p:cNvPr id="56" name="Shape 56"/>
          <p:cNvSpPr txBox="1"/>
          <p:nvPr/>
        </p:nvSpPr>
        <p:spPr>
          <a:xfrm>
            <a:off x="3984950" y="1061188"/>
            <a:ext cx="4785600" cy="3504600"/>
          </a:xfrm>
          <a:prstGeom prst="rect">
            <a:avLst/>
          </a:prstGeom>
          <a:noFill/>
          <a:ln>
            <a:noFill/>
          </a:ln>
        </p:spPr>
        <p:txBody>
          <a:bodyPr anchorCtr="0" anchor="t" bIns="91425" lIns="91425" rIns="91425" wrap="square" tIns="91425">
            <a:noAutofit/>
          </a:bodyPr>
          <a:lstStyle/>
          <a:p>
            <a:pPr indent="0" lvl="0" marL="0">
              <a:spcBef>
                <a:spcPts val="0"/>
              </a:spcBef>
              <a:buNone/>
            </a:pPr>
            <a:r>
              <a:rPr lang="en">
                <a:solidFill>
                  <a:srgbClr val="FFFFFF"/>
                </a:solidFill>
                <a:latin typeface="Calibri"/>
                <a:ea typeface="Calibri"/>
                <a:cs typeface="Calibri"/>
                <a:sym typeface="Calibri"/>
              </a:rPr>
              <a:t>Coined by James Truslow Adams in his book </a:t>
            </a:r>
            <a:r>
              <a:rPr i="1" lang="en">
                <a:solidFill>
                  <a:srgbClr val="FFFFFF"/>
                </a:solidFill>
                <a:latin typeface="Calibri"/>
                <a:ea typeface="Calibri"/>
                <a:cs typeface="Calibri"/>
                <a:sym typeface="Calibri"/>
              </a:rPr>
              <a:t>The Epic of America. </a:t>
            </a:r>
            <a:r>
              <a:rPr lang="en">
                <a:solidFill>
                  <a:srgbClr val="FFFFFF"/>
                </a:solidFill>
                <a:latin typeface="Calibri"/>
                <a:ea typeface="Calibri"/>
                <a:cs typeface="Calibri"/>
                <a:sym typeface="Calibri"/>
              </a:rPr>
              <a:t>He defined it as “that dream of a land in which life should be better and richer and fuller for everyone, with opportunity for each according to ability or achievement.”</a:t>
            </a:r>
          </a:p>
          <a:p>
            <a:pPr indent="-317500" lvl="0" marL="457200" rtl="0">
              <a:spcBef>
                <a:spcPts val="0"/>
              </a:spcBef>
              <a:spcAft>
                <a:spcPts val="0"/>
              </a:spcAft>
              <a:buClr>
                <a:srgbClr val="FFFFFF"/>
              </a:buClr>
              <a:buSzPts val="1400"/>
              <a:buFont typeface="Calibri"/>
              <a:buChar char="●"/>
            </a:pPr>
            <a:r>
              <a:rPr lang="en">
                <a:solidFill>
                  <a:srgbClr val="FFFFFF"/>
                </a:solidFill>
                <a:latin typeface="Calibri"/>
                <a:ea typeface="Calibri"/>
                <a:cs typeface="Calibri"/>
                <a:sym typeface="Calibri"/>
              </a:rPr>
              <a:t>Doesn’t acknowledge structural sources of inequality</a:t>
            </a:r>
          </a:p>
          <a:p>
            <a:pPr indent="-317500" lvl="0" marL="457200" rtl="0">
              <a:spcBef>
                <a:spcPts val="0"/>
              </a:spcBef>
              <a:spcAft>
                <a:spcPts val="0"/>
              </a:spcAft>
              <a:buClr>
                <a:srgbClr val="FFFFFF"/>
              </a:buClr>
              <a:buSzPts val="1400"/>
              <a:buFont typeface="Calibri"/>
              <a:buChar char="●"/>
            </a:pPr>
            <a:r>
              <a:rPr lang="en">
                <a:solidFill>
                  <a:srgbClr val="FFFFFF"/>
                </a:solidFill>
                <a:latin typeface="Calibri"/>
                <a:ea typeface="Calibri"/>
                <a:cs typeface="Calibri"/>
                <a:sym typeface="Calibri"/>
              </a:rPr>
              <a:t>Promotes the idea of a meritocracy</a:t>
            </a:r>
          </a:p>
          <a:p>
            <a:pPr indent="-317500" lvl="0" marL="457200">
              <a:spcBef>
                <a:spcPts val="0"/>
              </a:spcBef>
              <a:buClr>
                <a:srgbClr val="FFFFFF"/>
              </a:buClr>
              <a:buSzPts val="1400"/>
              <a:buFont typeface="Calibri"/>
              <a:buChar char="●"/>
            </a:pPr>
            <a:r>
              <a:rPr lang="en">
                <a:solidFill>
                  <a:srgbClr val="FFFFFF"/>
                </a:solidFill>
                <a:latin typeface="Calibri"/>
                <a:ea typeface="Calibri"/>
                <a:cs typeface="Calibri"/>
                <a:sym typeface="Calibri"/>
              </a:rPr>
              <a:t>Individualism over collective action (M/S 214)</a:t>
            </a:r>
          </a:p>
          <a:p>
            <a:pPr indent="0" lvl="0" marL="0">
              <a:spcBef>
                <a:spcPts val="0"/>
              </a:spcBef>
              <a:buNone/>
            </a:pPr>
            <a:r>
              <a:t/>
            </a:r>
            <a:endParaRPr>
              <a:latin typeface="Lobster"/>
              <a:ea typeface="Lobster"/>
              <a:cs typeface="Lobster"/>
              <a:sym typeface="Lobster"/>
            </a:endParaRPr>
          </a:p>
          <a:p>
            <a:pPr indent="0" lvl="0" marL="0">
              <a:spcBef>
                <a:spcPts val="0"/>
              </a:spcBef>
              <a:buNone/>
            </a:pPr>
            <a:r>
              <a:t/>
            </a:r>
            <a:endParaRPr>
              <a:latin typeface="Lobster"/>
              <a:ea typeface="Lobster"/>
              <a:cs typeface="Lobster"/>
              <a:sym typeface="Lobster"/>
            </a:endParaRPr>
          </a:p>
        </p:txBody>
      </p:sp>
      <p:sp>
        <p:nvSpPr>
          <p:cNvPr descr="A majority of Americans no longer believe in the inevitability of the American Dream.  RT talks to people on the streets of Washington to hear what they think.  Follow Kristine on Twitter at http://twitter.com/KristineFrazao" id="57" name="Shape 57" title="American Dream has turned into American Nightmare for many">
            <a:hlinkClick r:id="rId5"/>
          </p:cNvPr>
          <p:cNvSpPr/>
          <p:nvPr/>
        </p:nvSpPr>
        <p:spPr>
          <a:xfrm>
            <a:off x="4287750" y="2731425"/>
            <a:ext cx="4152625" cy="2293900"/>
          </a:xfrm>
          <a:prstGeom prst="rect">
            <a:avLst/>
          </a:prstGeom>
          <a:blipFill>
            <a:blip r:embed="rId6">
              <a:alphaModFix/>
            </a:blip>
            <a:stretch>
              <a:fillRect/>
            </a:stretch>
          </a:blipFill>
          <a:ln>
            <a:noFill/>
          </a:ln>
        </p:spPr>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