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6"/>
  </p:notesMasterIdLst>
  <p:sldIdLst>
    <p:sldId id="256" r:id="rId2"/>
    <p:sldId id="257" r:id="rId3"/>
    <p:sldId id="258" r:id="rId4"/>
    <p:sldId id="259" r:id="rId5"/>
  </p:sldIdLst>
  <p:sldSz cx="9144000" cy="5143500" type="screen16x9"/>
  <p:notesSz cx="6858000" cy="9144000"/>
  <p:embeddedFontLst>
    <p:embeddedFont>
      <p:font typeface="Calibri" panose="020F0502020204030204" pitchFamily="34" charset="0"/>
      <p:regular r:id="rId7"/>
      <p:bold r:id="rId8"/>
      <p:italic r:id="rId9"/>
      <p:boldItalic r:id="rId10"/>
    </p:embeddedFont>
    <p:embeddedFont>
      <p:font typeface="Nunito" panose="020B0604020202020204" charset="0"/>
      <p:regular r:id="rId11"/>
      <p:bold r:id="rId12"/>
      <p:italic r:id="rId13"/>
      <p:bold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4" d="100"/>
          <a:sy n="144" d="100"/>
        </p:scale>
        <p:origin x="65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r>
              <a:rPr lang="en" sz="1200" i="1">
                <a:solidFill>
                  <a:srgbClr val="3C3736"/>
                </a:solidFill>
                <a:highlight>
                  <a:srgbClr val="F7F7F7"/>
                </a:highlight>
              </a:rPr>
              <a:t>Agenda-Setting</a:t>
            </a:r>
          </a:p>
          <a:p>
            <a:pPr marL="0" lvl="0" indent="0" rtl="0">
              <a:lnSpc>
                <a:spcPct val="115000"/>
              </a:lnSpc>
              <a:spcBef>
                <a:spcPts val="0"/>
              </a:spcBef>
              <a:spcAft>
                <a:spcPts val="800"/>
              </a:spcAft>
              <a:buNone/>
            </a:pPr>
            <a:r>
              <a:rPr lang="en" sz="1200">
                <a:solidFill>
                  <a:srgbClr val="3C3736"/>
                </a:solidFill>
              </a:rPr>
              <a:t>Premise:  </a:t>
            </a:r>
            <a:r>
              <a:rPr lang="en" sz="1200" b="1">
                <a:solidFill>
                  <a:srgbClr val="3C3736"/>
                </a:solidFill>
              </a:rPr>
              <a:t>Media do not tell us what to think, but rather what to think about.</a:t>
            </a:r>
          </a:p>
          <a:p>
            <a:pPr marL="0" lvl="0" indent="0" rtl="0">
              <a:lnSpc>
                <a:spcPct val="115000"/>
              </a:lnSpc>
              <a:spcBef>
                <a:spcPts val="0"/>
              </a:spcBef>
              <a:buNone/>
            </a:pPr>
            <a:r>
              <a:rPr lang="en" sz="1200">
                <a:solidFill>
                  <a:srgbClr val="3C3736"/>
                </a:solidFill>
              </a:rPr>
              <a:t>Example: In political campaigns, the media may not be effective in swaying public support toward or against a particular issue or candidate. But by continually raising particular questions and issues, or simply by showing an interest in a particular political candidate or issue, the media can lead the discussion toward or away from issues important to the candidate and even to the public (as identified through polls).</a:t>
            </a:r>
          </a:p>
          <a:p>
            <a:pPr marL="0" lvl="0" indent="0" rtl="0">
              <a:lnSpc>
                <a:spcPct val="115000"/>
              </a:lnSpc>
              <a:spcBef>
                <a:spcPts val="0"/>
              </a:spcBef>
              <a:buNone/>
            </a:pPr>
            <a:endParaRPr sz="1200">
              <a:solidFill>
                <a:srgbClr val="3C3736"/>
              </a:solidFill>
            </a:endParaRPr>
          </a:p>
          <a:p>
            <a:pPr marL="0" lvl="0" indent="0" rtl="0">
              <a:lnSpc>
                <a:spcPct val="115000"/>
              </a:lnSpc>
              <a:spcBef>
                <a:spcPts val="0"/>
              </a:spcBef>
              <a:buNone/>
            </a:pPr>
            <a:endParaRPr sz="1200">
              <a:solidFill>
                <a:srgbClr val="3C3736"/>
              </a:solidFill>
            </a:endParaRPr>
          </a:p>
          <a:p>
            <a:pPr marL="0" lvl="0" indent="0" rtl="0">
              <a:lnSpc>
                <a:spcPct val="115000"/>
              </a:lnSpc>
              <a:spcBef>
                <a:spcPts val="0"/>
              </a:spcBef>
              <a:buNone/>
            </a:pPr>
            <a:r>
              <a:rPr lang="en" sz="1200" i="1">
                <a:solidFill>
                  <a:srgbClr val="3C3736"/>
                </a:solidFill>
                <a:highlight>
                  <a:srgbClr val="F7F7F7"/>
                </a:highlight>
              </a:rPr>
              <a:t>Priming</a:t>
            </a:r>
          </a:p>
          <a:p>
            <a:pPr marL="0" lvl="0" indent="0" rtl="0">
              <a:lnSpc>
                <a:spcPct val="115000"/>
              </a:lnSpc>
              <a:spcBef>
                <a:spcPts val="0"/>
              </a:spcBef>
              <a:spcAft>
                <a:spcPts val="800"/>
              </a:spcAft>
              <a:buNone/>
            </a:pPr>
            <a:r>
              <a:rPr lang="en" sz="1200">
                <a:solidFill>
                  <a:srgbClr val="3C3736"/>
                </a:solidFill>
              </a:rPr>
              <a:t>Premise:  </a:t>
            </a:r>
            <a:r>
              <a:rPr lang="en" sz="1200" b="1">
                <a:solidFill>
                  <a:srgbClr val="3C3736"/>
                </a:solidFill>
              </a:rPr>
              <a:t>Media provide a context for public discussion of an issue, setting the stage for audience understanding.</a:t>
            </a:r>
          </a:p>
          <a:p>
            <a:pPr marL="0" lvl="0" indent="0" rtl="0">
              <a:lnSpc>
                <a:spcPct val="115000"/>
              </a:lnSpc>
              <a:spcBef>
                <a:spcPts val="0"/>
              </a:spcBef>
              <a:buNone/>
            </a:pPr>
            <a:r>
              <a:rPr lang="en" sz="1200">
                <a:solidFill>
                  <a:srgbClr val="3C3736"/>
                </a:solidFill>
              </a:rPr>
              <a:t>Example:  Media reporting may be very strong leading up to an event such as the Olympics, Super Bowl, or World Cup, making it almost impossible for audiences to ignore the event. Such aggressive reporting thus creates an audience of people at least temporarily interested in the sport, even though prior to the reporting many (perhaps most) members of the audience were not sports fans. Rather, they are people who get caught up in the moment.</a:t>
            </a:r>
          </a:p>
          <a:p>
            <a:pPr marL="0" lvl="0" indent="0" rtl="0">
              <a:lnSpc>
                <a:spcPct val="115000"/>
              </a:lnSpc>
              <a:spcBef>
                <a:spcPts val="0"/>
              </a:spcBef>
              <a:buNone/>
            </a:pPr>
            <a:endParaRPr sz="1200">
              <a:solidFill>
                <a:srgbClr val="3C3736"/>
              </a:solidFill>
            </a:endParaRPr>
          </a:p>
          <a:p>
            <a:pPr marL="0" lvl="0" indent="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accent6"/>
        </a:solidFill>
        <a:effectLst/>
      </p:bgPr>
    </p:bg>
    <p:spTree>
      <p:nvGrpSpPr>
        <p:cNvPr id="1" name="Shape 9"/>
        <p:cNvGrpSpPr/>
        <p:nvPr/>
      </p:nvGrpSpPr>
      <p:grpSpPr>
        <a:xfrm>
          <a:off x="0" y="0"/>
          <a:ext cx="0" cy="0"/>
          <a:chOff x="0" y="0"/>
          <a:chExt cx="0" cy="0"/>
        </a:xfrm>
      </p:grpSpPr>
      <p:sp>
        <p:nvSpPr>
          <p:cNvPr id="10" name="Shape 10"/>
          <p:cNvSpPr/>
          <p:nvPr/>
        </p:nvSpPr>
        <p:spPr>
          <a:xfrm>
            <a:off x="31" y="2824500"/>
            <a:ext cx="7370400" cy="2319000"/>
          </a:xfrm>
          <a:prstGeom prst="rtTriangle">
            <a:avLst/>
          </a:prstGeom>
          <a:solidFill>
            <a:schemeClr val="accent1"/>
          </a:solidFill>
          <a:ln>
            <a:noFill/>
          </a:ln>
        </p:spPr>
        <p:txBody>
          <a:bodyPr wrap="square" lIns="91425" tIns="91425" rIns="91425" bIns="91425" anchor="ctr" anchorCtr="0">
            <a:noAutofit/>
          </a:bodyPr>
          <a:lstStyle/>
          <a:p>
            <a:pPr marL="0" lvl="0" indent="0">
              <a:spcBef>
                <a:spcPts val="0"/>
              </a:spcBef>
              <a:buNone/>
            </a:pPr>
            <a:endParaRPr/>
          </a:p>
        </p:txBody>
      </p:sp>
      <p:sp>
        <p:nvSpPr>
          <p:cNvPr id="11" name="Shape 11"/>
          <p:cNvSpPr/>
          <p:nvPr/>
        </p:nvSpPr>
        <p:spPr>
          <a:xfrm flipH="1">
            <a:off x="3582600" y="1550700"/>
            <a:ext cx="5561400" cy="3592800"/>
          </a:xfrm>
          <a:prstGeom prst="rtTriangle">
            <a:avLst/>
          </a:prstGeom>
          <a:solidFill>
            <a:schemeClr val="accent3"/>
          </a:solidFill>
          <a:ln>
            <a:noFill/>
          </a:ln>
        </p:spPr>
        <p:txBody>
          <a:bodyPr wrap="square" lIns="91425" tIns="91425" rIns="91425" bIns="91425" anchor="ctr" anchorCtr="0">
            <a:noAutofit/>
          </a:bodyPr>
          <a:lstStyle/>
          <a:p>
            <a:pPr marL="0" lvl="0" indent="0">
              <a:spcBef>
                <a:spcPts val="0"/>
              </a:spcBef>
              <a:buNone/>
            </a:pPr>
            <a:endParaRPr/>
          </a:p>
        </p:txBody>
      </p:sp>
      <p:sp>
        <p:nvSpPr>
          <p:cNvPr id="12" name="Shape 12"/>
          <p:cNvSpPr/>
          <p:nvPr/>
        </p:nvSpPr>
        <p:spPr>
          <a:xfrm rot="10800000">
            <a:off x="5058905" y="0"/>
            <a:ext cx="4085100" cy="2052600"/>
          </a:xfrm>
          <a:prstGeom prst="rtTriangle">
            <a:avLst/>
          </a:prstGeom>
          <a:solidFill>
            <a:schemeClr val="dk2"/>
          </a:solidFill>
          <a:ln>
            <a:noFill/>
          </a:ln>
        </p:spPr>
        <p:txBody>
          <a:bodyPr wrap="square" lIns="91425" tIns="91425" rIns="91425" bIns="91425" anchor="ctr" anchorCtr="0">
            <a:noAutofit/>
          </a:bodyPr>
          <a:lstStyle/>
          <a:p>
            <a:pPr marL="0" lvl="0" indent="0">
              <a:spcBef>
                <a:spcPts val="0"/>
              </a:spcBef>
              <a:buNone/>
            </a:pPr>
            <a:endParaRPr/>
          </a:p>
        </p:txBody>
      </p:sp>
      <p:sp>
        <p:nvSpPr>
          <p:cNvPr id="13" name="Shape 13"/>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marL="0" lvl="0" indent="0">
              <a:spcBef>
                <a:spcPts val="0"/>
              </a:spcBef>
              <a:buNone/>
            </a:pPr>
            <a:endParaRPr/>
          </a:p>
        </p:txBody>
      </p:sp>
      <p:grpSp>
        <p:nvGrpSpPr>
          <p:cNvPr id="14" name="Shape 14"/>
          <p:cNvGrpSpPr/>
          <p:nvPr/>
        </p:nvGrpSpPr>
        <p:grpSpPr>
          <a:xfrm>
            <a:off x="255200" y="592"/>
            <a:ext cx="2250363" cy="1044300"/>
            <a:chOff x="255200" y="592"/>
            <a:chExt cx="2250363" cy="1044300"/>
          </a:xfrm>
        </p:grpSpPr>
        <p:sp>
          <p:nvSpPr>
            <p:cNvPr id="15" name="Shape 15"/>
            <p:cNvSpPr/>
            <p:nvPr/>
          </p:nvSpPr>
          <p:spPr>
            <a:xfrm>
              <a:off x="764063" y="592"/>
              <a:ext cx="1741500" cy="1044300"/>
            </a:xfrm>
            <a:prstGeom prst="parallelogram">
              <a:avLst>
                <a:gd name="adj" fmla="val 153193"/>
              </a:avLst>
            </a:prstGeom>
            <a:solidFill>
              <a:schemeClr val="dk1"/>
            </a:solidFill>
            <a:ln>
              <a:noFill/>
            </a:ln>
          </p:spPr>
          <p:txBody>
            <a:bodyPr wrap="square" lIns="91425" tIns="91425" rIns="91425" bIns="91425" anchor="ctr" anchorCtr="0">
              <a:noAutofit/>
            </a:bodyPr>
            <a:lstStyle/>
            <a:p>
              <a:pPr marL="0" lvl="0" indent="0">
                <a:spcBef>
                  <a:spcPts val="0"/>
                </a:spcBef>
                <a:buNone/>
              </a:pPr>
              <a:endParaRPr/>
            </a:p>
          </p:txBody>
        </p:sp>
        <p:sp>
          <p:nvSpPr>
            <p:cNvPr id="16" name="Shape 16"/>
            <p:cNvSpPr/>
            <p:nvPr/>
          </p:nvSpPr>
          <p:spPr>
            <a:xfrm>
              <a:off x="509632" y="592"/>
              <a:ext cx="1741500" cy="1044300"/>
            </a:xfrm>
            <a:prstGeom prst="parallelogram">
              <a:avLst>
                <a:gd name="adj" fmla="val 153193"/>
              </a:avLst>
            </a:prstGeom>
            <a:solidFill>
              <a:schemeClr val="dk1"/>
            </a:solidFill>
            <a:ln>
              <a:noFill/>
            </a:ln>
          </p:spPr>
          <p:txBody>
            <a:bodyPr wrap="square" lIns="91425" tIns="91425" rIns="91425" bIns="91425" anchor="ctr" anchorCtr="0">
              <a:noAutofit/>
            </a:bodyPr>
            <a:lstStyle/>
            <a:p>
              <a:pPr marL="0" lvl="0" indent="0">
                <a:spcBef>
                  <a:spcPts val="0"/>
                </a:spcBef>
                <a:buNone/>
              </a:pPr>
              <a:endParaRPr/>
            </a:p>
          </p:txBody>
        </p:sp>
        <p:sp>
          <p:nvSpPr>
            <p:cNvPr id="17" name="Shape 17"/>
            <p:cNvSpPr/>
            <p:nvPr/>
          </p:nvSpPr>
          <p:spPr>
            <a:xfrm>
              <a:off x="255200" y="592"/>
              <a:ext cx="1741500" cy="1044300"/>
            </a:xfrm>
            <a:prstGeom prst="parallelogram">
              <a:avLst>
                <a:gd name="adj" fmla="val 153193"/>
              </a:avLst>
            </a:prstGeom>
            <a:solidFill>
              <a:schemeClr val="dk1"/>
            </a:solidFill>
            <a:ln>
              <a:noFill/>
            </a:ln>
          </p:spPr>
          <p:txBody>
            <a:bodyPr wrap="square" lIns="91425" tIns="91425" rIns="91425" bIns="91425" anchor="ctr" anchorCtr="0">
              <a:noAutofit/>
            </a:bodyPr>
            <a:lstStyle/>
            <a:p>
              <a:pPr marL="0" lvl="0" indent="0">
                <a:spcBef>
                  <a:spcPts val="0"/>
                </a:spcBef>
                <a:buNone/>
              </a:pPr>
              <a:endParaRPr/>
            </a:p>
          </p:txBody>
        </p:sp>
      </p:grpSp>
      <p:grpSp>
        <p:nvGrpSpPr>
          <p:cNvPr id="18" name="Shape 18"/>
          <p:cNvGrpSpPr/>
          <p:nvPr/>
        </p:nvGrpSpPr>
        <p:grpSpPr>
          <a:xfrm>
            <a:off x="905395" y="592"/>
            <a:ext cx="2250363" cy="1044300"/>
            <a:chOff x="905395" y="592"/>
            <a:chExt cx="2250363" cy="1044300"/>
          </a:xfrm>
        </p:grpSpPr>
        <p:sp>
          <p:nvSpPr>
            <p:cNvPr id="19" name="Shape 19"/>
            <p:cNvSpPr/>
            <p:nvPr/>
          </p:nvSpPr>
          <p:spPr>
            <a:xfrm>
              <a:off x="1414258" y="592"/>
              <a:ext cx="1741500" cy="1044300"/>
            </a:xfrm>
            <a:prstGeom prst="parallelogram">
              <a:avLst>
                <a:gd name="adj" fmla="val 153193"/>
              </a:avLst>
            </a:prstGeom>
            <a:solidFill>
              <a:schemeClr val="accent6"/>
            </a:solidFill>
            <a:ln>
              <a:noFill/>
            </a:ln>
          </p:spPr>
          <p:txBody>
            <a:bodyPr wrap="square" lIns="91425" tIns="91425" rIns="91425" bIns="91425" anchor="ctr" anchorCtr="0">
              <a:noAutofit/>
            </a:bodyPr>
            <a:lstStyle/>
            <a:p>
              <a:pPr marL="0" lvl="0" indent="0">
                <a:spcBef>
                  <a:spcPts val="0"/>
                </a:spcBef>
                <a:buNone/>
              </a:pPr>
              <a:endParaRPr/>
            </a:p>
          </p:txBody>
        </p:sp>
        <p:sp>
          <p:nvSpPr>
            <p:cNvPr id="20" name="Shape 20"/>
            <p:cNvSpPr/>
            <p:nvPr/>
          </p:nvSpPr>
          <p:spPr>
            <a:xfrm>
              <a:off x="1159826" y="592"/>
              <a:ext cx="1741500" cy="1044300"/>
            </a:xfrm>
            <a:prstGeom prst="parallelogram">
              <a:avLst>
                <a:gd name="adj" fmla="val 153193"/>
              </a:avLst>
            </a:prstGeom>
            <a:solidFill>
              <a:schemeClr val="accent6"/>
            </a:solidFill>
            <a:ln>
              <a:noFill/>
            </a:ln>
          </p:spPr>
          <p:txBody>
            <a:bodyPr wrap="square" lIns="91425" tIns="91425" rIns="91425" bIns="91425" anchor="ctr" anchorCtr="0">
              <a:noAutofit/>
            </a:bodyPr>
            <a:lstStyle/>
            <a:p>
              <a:pPr marL="0" lvl="0" indent="0">
                <a:spcBef>
                  <a:spcPts val="0"/>
                </a:spcBef>
                <a:buNone/>
              </a:pPr>
              <a:endParaRPr/>
            </a:p>
          </p:txBody>
        </p:sp>
        <p:sp>
          <p:nvSpPr>
            <p:cNvPr id="21" name="Shape 21"/>
            <p:cNvSpPr/>
            <p:nvPr/>
          </p:nvSpPr>
          <p:spPr>
            <a:xfrm>
              <a:off x="905395" y="592"/>
              <a:ext cx="1741500" cy="1044300"/>
            </a:xfrm>
            <a:prstGeom prst="parallelogram">
              <a:avLst>
                <a:gd name="adj" fmla="val 153193"/>
              </a:avLst>
            </a:prstGeom>
            <a:solidFill>
              <a:schemeClr val="accent6"/>
            </a:solidFill>
            <a:ln>
              <a:noFill/>
            </a:ln>
          </p:spPr>
          <p:txBody>
            <a:bodyPr wrap="square" lIns="91425" tIns="91425" rIns="91425" bIns="91425" anchor="ctr" anchorCtr="0">
              <a:noAutofit/>
            </a:bodyPr>
            <a:lstStyle/>
            <a:p>
              <a:pPr marL="0" lvl="0" indent="0">
                <a:spcBef>
                  <a:spcPts val="0"/>
                </a:spcBef>
                <a:buNone/>
              </a:pPr>
              <a:endParaRPr/>
            </a:p>
          </p:txBody>
        </p:sp>
      </p:grpSp>
      <p:grpSp>
        <p:nvGrpSpPr>
          <p:cNvPr id="22" name="Shape 22"/>
          <p:cNvGrpSpPr/>
          <p:nvPr/>
        </p:nvGrpSpPr>
        <p:grpSpPr>
          <a:xfrm>
            <a:off x="7057468" y="5088"/>
            <a:ext cx="1851282" cy="752108"/>
            <a:chOff x="6917201" y="0"/>
            <a:chExt cx="2227777" cy="863400"/>
          </a:xfrm>
        </p:grpSpPr>
        <p:sp>
          <p:nvSpPr>
            <p:cNvPr id="23" name="Shape 23"/>
            <p:cNvSpPr/>
            <p:nvPr/>
          </p:nvSpPr>
          <p:spPr>
            <a:xfrm>
              <a:off x="7641677"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marL="0" lvl="0" indent="0">
                <a:spcBef>
                  <a:spcPts val="0"/>
                </a:spcBef>
                <a:buNone/>
              </a:pPr>
              <a:endParaRPr/>
            </a:p>
          </p:txBody>
        </p:sp>
        <p:sp>
          <p:nvSpPr>
            <p:cNvPr id="24" name="Shape 24"/>
            <p:cNvSpPr/>
            <p:nvPr/>
          </p:nvSpPr>
          <p:spPr>
            <a:xfrm>
              <a:off x="7279439"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marL="0" lvl="0" indent="0">
                <a:spcBef>
                  <a:spcPts val="0"/>
                </a:spcBef>
                <a:buNone/>
              </a:pPr>
              <a:endParaRPr/>
            </a:p>
          </p:txBody>
        </p:sp>
        <p:sp>
          <p:nvSpPr>
            <p:cNvPr id="25" name="Shape 25"/>
            <p:cNvSpPr/>
            <p:nvPr/>
          </p:nvSpPr>
          <p:spPr>
            <a:xfrm>
              <a:off x="6917201"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marL="0" lvl="0" indent="0">
                <a:spcBef>
                  <a:spcPts val="0"/>
                </a:spcBef>
                <a:buNone/>
              </a:pPr>
              <a:endParaRPr/>
            </a:p>
          </p:txBody>
        </p:sp>
      </p:grpSp>
      <p:grpSp>
        <p:nvGrpSpPr>
          <p:cNvPr id="26" name="Shape 26"/>
          <p:cNvGrpSpPr/>
          <p:nvPr/>
        </p:nvGrpSpPr>
        <p:grpSpPr>
          <a:xfrm>
            <a:off x="6553032" y="4217852"/>
            <a:ext cx="2389068" cy="925737"/>
            <a:chOff x="6917201" y="0"/>
            <a:chExt cx="2227777" cy="863400"/>
          </a:xfrm>
        </p:grpSpPr>
        <p:sp>
          <p:nvSpPr>
            <p:cNvPr id="27" name="Shape 27"/>
            <p:cNvSpPr/>
            <p:nvPr/>
          </p:nvSpPr>
          <p:spPr>
            <a:xfrm>
              <a:off x="7641677" y="0"/>
              <a:ext cx="1503300" cy="863400"/>
            </a:xfrm>
            <a:prstGeom prst="parallelogram">
              <a:avLst>
                <a:gd name="adj" fmla="val 158024"/>
              </a:avLst>
            </a:prstGeom>
            <a:solidFill>
              <a:schemeClr val="dk1"/>
            </a:solidFill>
            <a:ln>
              <a:noFill/>
            </a:ln>
          </p:spPr>
          <p:txBody>
            <a:bodyPr wrap="square" lIns="91425" tIns="91425" rIns="91425" bIns="91425" anchor="ctr" anchorCtr="0">
              <a:noAutofit/>
            </a:bodyPr>
            <a:lstStyle/>
            <a:p>
              <a:pPr marL="0" lvl="0" indent="0">
                <a:spcBef>
                  <a:spcPts val="0"/>
                </a:spcBef>
                <a:buNone/>
              </a:pPr>
              <a:endParaRPr/>
            </a:p>
          </p:txBody>
        </p:sp>
        <p:sp>
          <p:nvSpPr>
            <p:cNvPr id="28" name="Shape 28"/>
            <p:cNvSpPr/>
            <p:nvPr/>
          </p:nvSpPr>
          <p:spPr>
            <a:xfrm>
              <a:off x="7279439" y="0"/>
              <a:ext cx="1503300" cy="863400"/>
            </a:xfrm>
            <a:prstGeom prst="parallelogram">
              <a:avLst>
                <a:gd name="adj" fmla="val 158024"/>
              </a:avLst>
            </a:prstGeom>
            <a:solidFill>
              <a:schemeClr val="dk1"/>
            </a:solidFill>
            <a:ln>
              <a:noFill/>
            </a:ln>
          </p:spPr>
          <p:txBody>
            <a:bodyPr wrap="square" lIns="91425" tIns="91425" rIns="91425" bIns="91425" anchor="ctr" anchorCtr="0">
              <a:noAutofit/>
            </a:bodyPr>
            <a:lstStyle/>
            <a:p>
              <a:pPr marL="0" lvl="0" indent="0">
                <a:spcBef>
                  <a:spcPts val="0"/>
                </a:spcBef>
                <a:buNone/>
              </a:pPr>
              <a:endParaRPr/>
            </a:p>
          </p:txBody>
        </p:sp>
        <p:sp>
          <p:nvSpPr>
            <p:cNvPr id="29" name="Shape 29"/>
            <p:cNvSpPr/>
            <p:nvPr/>
          </p:nvSpPr>
          <p:spPr>
            <a:xfrm>
              <a:off x="6917201" y="0"/>
              <a:ext cx="1503300" cy="863400"/>
            </a:xfrm>
            <a:prstGeom prst="parallelogram">
              <a:avLst>
                <a:gd name="adj" fmla="val 158024"/>
              </a:avLst>
            </a:prstGeom>
            <a:solidFill>
              <a:schemeClr val="dk1"/>
            </a:solidFill>
            <a:ln>
              <a:noFill/>
            </a:ln>
          </p:spPr>
          <p:txBody>
            <a:bodyPr wrap="square" lIns="91425" tIns="91425" rIns="91425" bIns="91425" anchor="ctr" anchorCtr="0">
              <a:noAutofit/>
            </a:bodyPr>
            <a:lstStyle/>
            <a:p>
              <a:pPr marL="0" lvl="0" indent="0">
                <a:spcBef>
                  <a:spcPts val="0"/>
                </a:spcBef>
                <a:buNone/>
              </a:pPr>
              <a:endParaRPr/>
            </a:p>
          </p:txBody>
        </p:sp>
      </p:grpSp>
      <p:grpSp>
        <p:nvGrpSpPr>
          <p:cNvPr id="30" name="Shape 30"/>
          <p:cNvGrpSpPr/>
          <p:nvPr/>
        </p:nvGrpSpPr>
        <p:grpSpPr>
          <a:xfrm>
            <a:off x="199149" y="4055652"/>
            <a:ext cx="2795414" cy="1083308"/>
            <a:chOff x="6917201" y="0"/>
            <a:chExt cx="2227777" cy="863400"/>
          </a:xfrm>
        </p:grpSpPr>
        <p:sp>
          <p:nvSpPr>
            <p:cNvPr id="31" name="Shape 31"/>
            <p:cNvSpPr/>
            <p:nvPr/>
          </p:nvSpPr>
          <p:spPr>
            <a:xfrm>
              <a:off x="7641677" y="0"/>
              <a:ext cx="1503300" cy="863400"/>
            </a:xfrm>
            <a:prstGeom prst="parallelogram">
              <a:avLst>
                <a:gd name="adj" fmla="val 158024"/>
              </a:avLst>
            </a:prstGeom>
            <a:solidFill>
              <a:schemeClr val="accent1"/>
            </a:solidFill>
            <a:ln>
              <a:noFill/>
            </a:ln>
          </p:spPr>
          <p:txBody>
            <a:bodyPr wrap="square" lIns="91425" tIns="91425" rIns="91425" bIns="91425" anchor="ctr" anchorCtr="0">
              <a:noAutofit/>
            </a:bodyPr>
            <a:lstStyle/>
            <a:p>
              <a:pPr marL="0" lvl="0" indent="0">
                <a:spcBef>
                  <a:spcPts val="0"/>
                </a:spcBef>
                <a:buNone/>
              </a:pPr>
              <a:endParaRPr/>
            </a:p>
          </p:txBody>
        </p:sp>
        <p:sp>
          <p:nvSpPr>
            <p:cNvPr id="32" name="Shape 32"/>
            <p:cNvSpPr/>
            <p:nvPr/>
          </p:nvSpPr>
          <p:spPr>
            <a:xfrm>
              <a:off x="7279439" y="0"/>
              <a:ext cx="1503300" cy="863400"/>
            </a:xfrm>
            <a:prstGeom prst="parallelogram">
              <a:avLst>
                <a:gd name="adj" fmla="val 158024"/>
              </a:avLst>
            </a:prstGeom>
            <a:solidFill>
              <a:schemeClr val="accent1"/>
            </a:solidFill>
            <a:ln>
              <a:noFill/>
            </a:ln>
          </p:spPr>
          <p:txBody>
            <a:bodyPr wrap="square" lIns="91425" tIns="91425" rIns="91425" bIns="91425" anchor="ctr" anchorCtr="0">
              <a:noAutofit/>
            </a:bodyPr>
            <a:lstStyle/>
            <a:p>
              <a:pPr marL="0" lvl="0" indent="0">
                <a:spcBef>
                  <a:spcPts val="0"/>
                </a:spcBef>
                <a:buNone/>
              </a:pPr>
              <a:endParaRPr/>
            </a:p>
          </p:txBody>
        </p:sp>
        <p:sp>
          <p:nvSpPr>
            <p:cNvPr id="33" name="Shape 33"/>
            <p:cNvSpPr/>
            <p:nvPr/>
          </p:nvSpPr>
          <p:spPr>
            <a:xfrm>
              <a:off x="6917201" y="0"/>
              <a:ext cx="1503300" cy="863400"/>
            </a:xfrm>
            <a:prstGeom prst="parallelogram">
              <a:avLst>
                <a:gd name="adj" fmla="val 158024"/>
              </a:avLst>
            </a:prstGeom>
            <a:solidFill>
              <a:schemeClr val="accent1"/>
            </a:solidFill>
            <a:ln>
              <a:noFill/>
            </a:ln>
          </p:spPr>
          <p:txBody>
            <a:bodyPr wrap="square" lIns="91425" tIns="91425" rIns="91425" bIns="91425" anchor="ctr" anchorCtr="0">
              <a:noAutofit/>
            </a:bodyPr>
            <a:lstStyle/>
            <a:p>
              <a:pPr marL="0" lvl="0" indent="0">
                <a:spcBef>
                  <a:spcPts val="0"/>
                </a:spcBef>
                <a:buNone/>
              </a:pPr>
              <a:endParaRPr/>
            </a:p>
          </p:txBody>
        </p:sp>
      </p:grpSp>
      <p:sp>
        <p:nvSpPr>
          <p:cNvPr id="34" name="Shape 34"/>
          <p:cNvSpPr txBox="1">
            <a:spLocks noGrp="1"/>
          </p:cNvSpPr>
          <p:nvPr>
            <p:ph type="ctrTitle"/>
          </p:nvPr>
        </p:nvSpPr>
        <p:spPr>
          <a:xfrm>
            <a:off x="1858703" y="1822833"/>
            <a:ext cx="5361300" cy="1448100"/>
          </a:xfrm>
          <a:prstGeom prst="rect">
            <a:avLst/>
          </a:prstGeom>
        </p:spPr>
        <p:txBody>
          <a:bodyPr wrap="square" lIns="91425" tIns="91425" rIns="91425" bIns="91425" anchor="ctr" anchorCtr="0"/>
          <a:lstStyle>
            <a:lvl1pPr lvl="0" algn="ctr">
              <a:spcBef>
                <a:spcPts val="0"/>
              </a:spcBef>
              <a:buSzPts val="3800"/>
              <a:buNone/>
              <a:defRPr sz="3800"/>
            </a:lvl1pPr>
            <a:lvl2pPr lvl="1" algn="ctr">
              <a:spcBef>
                <a:spcPts val="0"/>
              </a:spcBef>
              <a:buSzPts val="3800"/>
              <a:buNone/>
              <a:defRPr sz="3800"/>
            </a:lvl2pPr>
            <a:lvl3pPr lvl="2" algn="ctr">
              <a:spcBef>
                <a:spcPts val="0"/>
              </a:spcBef>
              <a:buSzPts val="3800"/>
              <a:buNone/>
              <a:defRPr sz="3800"/>
            </a:lvl3pPr>
            <a:lvl4pPr lvl="3" algn="ctr">
              <a:spcBef>
                <a:spcPts val="0"/>
              </a:spcBef>
              <a:buSzPts val="3800"/>
              <a:buNone/>
              <a:defRPr sz="3800"/>
            </a:lvl4pPr>
            <a:lvl5pPr lvl="4" algn="ctr">
              <a:spcBef>
                <a:spcPts val="0"/>
              </a:spcBef>
              <a:buSzPts val="3800"/>
              <a:buNone/>
              <a:defRPr sz="3800"/>
            </a:lvl5pPr>
            <a:lvl6pPr lvl="5" algn="ctr">
              <a:spcBef>
                <a:spcPts val="0"/>
              </a:spcBef>
              <a:buSzPts val="3800"/>
              <a:buNone/>
              <a:defRPr sz="3800"/>
            </a:lvl6pPr>
            <a:lvl7pPr lvl="6" algn="ctr">
              <a:spcBef>
                <a:spcPts val="0"/>
              </a:spcBef>
              <a:buSzPts val="3800"/>
              <a:buNone/>
              <a:defRPr sz="3800"/>
            </a:lvl7pPr>
            <a:lvl8pPr lvl="7" algn="ctr">
              <a:spcBef>
                <a:spcPts val="0"/>
              </a:spcBef>
              <a:buSzPts val="3800"/>
              <a:buNone/>
              <a:defRPr sz="3800"/>
            </a:lvl8pPr>
            <a:lvl9pPr lvl="8" algn="ctr">
              <a:spcBef>
                <a:spcPts val="0"/>
              </a:spcBef>
              <a:buSzPts val="3800"/>
              <a:buNone/>
              <a:defRPr sz="3800"/>
            </a:lvl9pPr>
          </a:lstStyle>
          <a:p>
            <a:endParaRPr/>
          </a:p>
        </p:txBody>
      </p:sp>
      <p:sp>
        <p:nvSpPr>
          <p:cNvPr id="35" name="Shape 35"/>
          <p:cNvSpPr txBox="1">
            <a:spLocks noGrp="1"/>
          </p:cNvSpPr>
          <p:nvPr>
            <p:ph type="subTitle" idx="1"/>
          </p:nvPr>
        </p:nvSpPr>
        <p:spPr>
          <a:xfrm>
            <a:off x="1858700" y="3413158"/>
            <a:ext cx="5361300" cy="522600"/>
          </a:xfrm>
          <a:prstGeom prst="rect">
            <a:avLst/>
          </a:prstGeom>
        </p:spPr>
        <p:txBody>
          <a:bodyPr wrap="square" lIns="91425" tIns="91425" rIns="91425" bIns="91425" anchor="t" anchorCtr="0"/>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Shape 36"/>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accent3"/>
        </a:solidFill>
        <a:effectLst/>
      </p:bgPr>
    </p:bg>
    <p:spTree>
      <p:nvGrpSpPr>
        <p:cNvPr id="1" name="Shape 109"/>
        <p:cNvGrpSpPr/>
        <p:nvPr/>
      </p:nvGrpSpPr>
      <p:grpSpPr>
        <a:xfrm>
          <a:off x="0" y="0"/>
          <a:ext cx="0" cy="0"/>
          <a:chOff x="0" y="0"/>
          <a:chExt cx="0" cy="0"/>
        </a:xfrm>
      </p:grpSpPr>
      <p:sp>
        <p:nvSpPr>
          <p:cNvPr id="110" name="Shape 110"/>
          <p:cNvSpPr/>
          <p:nvPr/>
        </p:nvSpPr>
        <p:spPr>
          <a:xfrm flipH="1">
            <a:off x="5569200" y="2834075"/>
            <a:ext cx="3574800" cy="2309400"/>
          </a:xfrm>
          <a:prstGeom prst="rtTriangle">
            <a:avLst/>
          </a:prstGeom>
          <a:solidFill>
            <a:schemeClr val="dk1"/>
          </a:solidFill>
          <a:ln>
            <a:noFill/>
          </a:ln>
        </p:spPr>
        <p:txBody>
          <a:bodyPr wrap="square" lIns="91425" tIns="91425" rIns="91425" bIns="91425" anchor="ctr" anchorCtr="0">
            <a:noAutofit/>
          </a:bodyPr>
          <a:lstStyle/>
          <a:p>
            <a:pPr marL="0" lvl="0" indent="0">
              <a:spcBef>
                <a:spcPts val="0"/>
              </a:spcBef>
              <a:buNone/>
            </a:pPr>
            <a:endParaRPr/>
          </a:p>
        </p:txBody>
      </p:sp>
      <p:grpSp>
        <p:nvGrpSpPr>
          <p:cNvPr id="111" name="Shape 111"/>
          <p:cNvGrpSpPr/>
          <p:nvPr/>
        </p:nvGrpSpPr>
        <p:grpSpPr>
          <a:xfrm>
            <a:off x="5959222" y="4119576"/>
            <a:ext cx="2520952" cy="1024165"/>
            <a:chOff x="6917201" y="0"/>
            <a:chExt cx="2227777" cy="863400"/>
          </a:xfrm>
        </p:grpSpPr>
        <p:sp>
          <p:nvSpPr>
            <p:cNvPr id="112" name="Shape 112"/>
            <p:cNvSpPr/>
            <p:nvPr/>
          </p:nvSpPr>
          <p:spPr>
            <a:xfrm>
              <a:off x="7641677" y="0"/>
              <a:ext cx="1503300" cy="863400"/>
            </a:xfrm>
            <a:prstGeom prst="parallelogram">
              <a:avLst>
                <a:gd name="adj" fmla="val 158024"/>
              </a:avLst>
            </a:prstGeom>
            <a:solidFill>
              <a:schemeClr val="accent3"/>
            </a:solidFill>
            <a:ln>
              <a:noFill/>
            </a:ln>
          </p:spPr>
          <p:txBody>
            <a:bodyPr wrap="square" lIns="91425" tIns="91425" rIns="91425" bIns="91425" anchor="ctr" anchorCtr="0">
              <a:noAutofit/>
            </a:bodyPr>
            <a:lstStyle/>
            <a:p>
              <a:pPr marL="0" lvl="0" indent="0">
                <a:spcBef>
                  <a:spcPts val="0"/>
                </a:spcBef>
                <a:buNone/>
              </a:pPr>
              <a:endParaRPr/>
            </a:p>
          </p:txBody>
        </p:sp>
        <p:sp>
          <p:nvSpPr>
            <p:cNvPr id="113" name="Shape 113"/>
            <p:cNvSpPr/>
            <p:nvPr/>
          </p:nvSpPr>
          <p:spPr>
            <a:xfrm>
              <a:off x="7279439" y="0"/>
              <a:ext cx="1503300" cy="863400"/>
            </a:xfrm>
            <a:prstGeom prst="parallelogram">
              <a:avLst>
                <a:gd name="adj" fmla="val 158024"/>
              </a:avLst>
            </a:prstGeom>
            <a:solidFill>
              <a:schemeClr val="accent3"/>
            </a:solidFill>
            <a:ln>
              <a:noFill/>
            </a:ln>
          </p:spPr>
          <p:txBody>
            <a:bodyPr wrap="square" lIns="91425" tIns="91425" rIns="91425" bIns="91425" anchor="ctr" anchorCtr="0">
              <a:noAutofit/>
            </a:bodyPr>
            <a:lstStyle/>
            <a:p>
              <a:pPr marL="0" lvl="0" indent="0">
                <a:spcBef>
                  <a:spcPts val="0"/>
                </a:spcBef>
                <a:buNone/>
              </a:pPr>
              <a:endParaRPr/>
            </a:p>
          </p:txBody>
        </p:sp>
        <p:sp>
          <p:nvSpPr>
            <p:cNvPr id="114" name="Shape 114"/>
            <p:cNvSpPr/>
            <p:nvPr/>
          </p:nvSpPr>
          <p:spPr>
            <a:xfrm>
              <a:off x="6917201" y="0"/>
              <a:ext cx="1503300" cy="863400"/>
            </a:xfrm>
            <a:prstGeom prst="parallelogram">
              <a:avLst>
                <a:gd name="adj" fmla="val 158024"/>
              </a:avLst>
            </a:prstGeom>
            <a:solidFill>
              <a:schemeClr val="accent3"/>
            </a:solidFill>
            <a:ln>
              <a:noFill/>
            </a:ln>
          </p:spPr>
          <p:txBody>
            <a:bodyPr wrap="square" lIns="91425" tIns="91425" rIns="91425" bIns="91425" anchor="ctr" anchorCtr="0">
              <a:noAutofit/>
            </a:bodyPr>
            <a:lstStyle/>
            <a:p>
              <a:pPr marL="0" lvl="0" indent="0">
                <a:spcBef>
                  <a:spcPts val="0"/>
                </a:spcBef>
                <a:buNone/>
              </a:pPr>
              <a:endParaRPr/>
            </a:p>
          </p:txBody>
        </p:sp>
      </p:grpSp>
      <p:grpSp>
        <p:nvGrpSpPr>
          <p:cNvPr id="115" name="Shape 115"/>
          <p:cNvGrpSpPr/>
          <p:nvPr/>
        </p:nvGrpSpPr>
        <p:grpSpPr>
          <a:xfrm>
            <a:off x="199149" y="2"/>
            <a:ext cx="2795414" cy="1083308"/>
            <a:chOff x="6917201" y="0"/>
            <a:chExt cx="2227777" cy="863400"/>
          </a:xfrm>
        </p:grpSpPr>
        <p:sp>
          <p:nvSpPr>
            <p:cNvPr id="116" name="Shape 116"/>
            <p:cNvSpPr/>
            <p:nvPr/>
          </p:nvSpPr>
          <p:spPr>
            <a:xfrm>
              <a:off x="7641677"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marL="0" lvl="0" indent="0">
                <a:spcBef>
                  <a:spcPts val="0"/>
                </a:spcBef>
                <a:buNone/>
              </a:pPr>
              <a:endParaRPr/>
            </a:p>
          </p:txBody>
        </p:sp>
        <p:sp>
          <p:nvSpPr>
            <p:cNvPr id="117" name="Shape 117"/>
            <p:cNvSpPr/>
            <p:nvPr/>
          </p:nvSpPr>
          <p:spPr>
            <a:xfrm>
              <a:off x="7279439"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marL="0" lvl="0" indent="0">
                <a:spcBef>
                  <a:spcPts val="0"/>
                </a:spcBef>
                <a:buNone/>
              </a:pPr>
              <a:endParaRPr/>
            </a:p>
          </p:txBody>
        </p:sp>
        <p:sp>
          <p:nvSpPr>
            <p:cNvPr id="118" name="Shape 118"/>
            <p:cNvSpPr/>
            <p:nvPr/>
          </p:nvSpPr>
          <p:spPr>
            <a:xfrm>
              <a:off x="6917201"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marL="0" lvl="0" indent="0">
                <a:spcBef>
                  <a:spcPts val="0"/>
                </a:spcBef>
                <a:buNone/>
              </a:pPr>
              <a:endParaRPr/>
            </a:p>
          </p:txBody>
        </p:sp>
      </p:grpSp>
      <p:sp>
        <p:nvSpPr>
          <p:cNvPr id="119" name="Shape 119"/>
          <p:cNvSpPr txBox="1">
            <a:spLocks noGrp="1"/>
          </p:cNvSpPr>
          <p:nvPr>
            <p:ph type="title"/>
          </p:nvPr>
        </p:nvSpPr>
        <p:spPr>
          <a:xfrm>
            <a:off x="1385850" y="1383850"/>
            <a:ext cx="6372300" cy="1379700"/>
          </a:xfrm>
          <a:prstGeom prst="rect">
            <a:avLst/>
          </a:prstGeom>
        </p:spPr>
        <p:txBody>
          <a:bodyPr wrap="square" lIns="91425" tIns="91425" rIns="91425" bIns="91425" anchor="ctr" anchorCtr="0"/>
          <a:lstStyle>
            <a:lvl1pPr lvl="0" algn="ctr">
              <a:spcBef>
                <a:spcPts val="0"/>
              </a:spcBef>
              <a:buClr>
                <a:schemeClr val="dk2"/>
              </a:buClr>
              <a:buSzPts val="8600"/>
              <a:buNone/>
              <a:defRPr sz="8600">
                <a:solidFill>
                  <a:schemeClr val="dk2"/>
                </a:solidFill>
              </a:defRPr>
            </a:lvl1pPr>
            <a:lvl2pPr lvl="1" algn="ctr">
              <a:spcBef>
                <a:spcPts val="0"/>
              </a:spcBef>
              <a:buClr>
                <a:schemeClr val="dk2"/>
              </a:buClr>
              <a:buSzPts val="8600"/>
              <a:buNone/>
              <a:defRPr sz="8600">
                <a:solidFill>
                  <a:schemeClr val="dk2"/>
                </a:solidFill>
              </a:defRPr>
            </a:lvl2pPr>
            <a:lvl3pPr lvl="2" algn="ctr">
              <a:spcBef>
                <a:spcPts val="0"/>
              </a:spcBef>
              <a:buClr>
                <a:schemeClr val="dk2"/>
              </a:buClr>
              <a:buSzPts val="8600"/>
              <a:buNone/>
              <a:defRPr sz="8600">
                <a:solidFill>
                  <a:schemeClr val="dk2"/>
                </a:solidFill>
              </a:defRPr>
            </a:lvl3pPr>
            <a:lvl4pPr lvl="3" algn="ctr">
              <a:spcBef>
                <a:spcPts val="0"/>
              </a:spcBef>
              <a:buClr>
                <a:schemeClr val="dk2"/>
              </a:buClr>
              <a:buSzPts val="8600"/>
              <a:buNone/>
              <a:defRPr sz="8600">
                <a:solidFill>
                  <a:schemeClr val="dk2"/>
                </a:solidFill>
              </a:defRPr>
            </a:lvl4pPr>
            <a:lvl5pPr lvl="4" algn="ctr">
              <a:spcBef>
                <a:spcPts val="0"/>
              </a:spcBef>
              <a:buClr>
                <a:schemeClr val="dk2"/>
              </a:buClr>
              <a:buSzPts val="8600"/>
              <a:buNone/>
              <a:defRPr sz="8600">
                <a:solidFill>
                  <a:schemeClr val="dk2"/>
                </a:solidFill>
              </a:defRPr>
            </a:lvl5pPr>
            <a:lvl6pPr lvl="5" algn="ctr">
              <a:spcBef>
                <a:spcPts val="0"/>
              </a:spcBef>
              <a:buClr>
                <a:schemeClr val="dk2"/>
              </a:buClr>
              <a:buSzPts val="8600"/>
              <a:buNone/>
              <a:defRPr sz="8600">
                <a:solidFill>
                  <a:schemeClr val="dk2"/>
                </a:solidFill>
              </a:defRPr>
            </a:lvl6pPr>
            <a:lvl7pPr lvl="6" algn="ctr">
              <a:spcBef>
                <a:spcPts val="0"/>
              </a:spcBef>
              <a:buClr>
                <a:schemeClr val="dk2"/>
              </a:buClr>
              <a:buSzPts val="8600"/>
              <a:buNone/>
              <a:defRPr sz="8600">
                <a:solidFill>
                  <a:schemeClr val="dk2"/>
                </a:solidFill>
              </a:defRPr>
            </a:lvl7pPr>
            <a:lvl8pPr lvl="7" algn="ctr">
              <a:spcBef>
                <a:spcPts val="0"/>
              </a:spcBef>
              <a:buClr>
                <a:schemeClr val="dk2"/>
              </a:buClr>
              <a:buSzPts val="8600"/>
              <a:buNone/>
              <a:defRPr sz="8600">
                <a:solidFill>
                  <a:schemeClr val="dk2"/>
                </a:solidFill>
              </a:defRPr>
            </a:lvl8pPr>
            <a:lvl9pPr lvl="8" algn="ctr">
              <a:spcBef>
                <a:spcPts val="0"/>
              </a:spcBef>
              <a:buClr>
                <a:schemeClr val="dk2"/>
              </a:buClr>
              <a:buSzPts val="8600"/>
              <a:buNone/>
              <a:defRPr sz="8600">
                <a:solidFill>
                  <a:schemeClr val="dk2"/>
                </a:solidFill>
              </a:defRPr>
            </a:lvl9pPr>
          </a:lstStyle>
          <a:p>
            <a:endParaRPr/>
          </a:p>
        </p:txBody>
      </p:sp>
      <p:sp>
        <p:nvSpPr>
          <p:cNvPr id="120" name="Shape 120"/>
          <p:cNvSpPr txBox="1">
            <a:spLocks noGrp="1"/>
          </p:cNvSpPr>
          <p:nvPr>
            <p:ph type="body" idx="1"/>
          </p:nvPr>
        </p:nvSpPr>
        <p:spPr>
          <a:xfrm>
            <a:off x="1385850" y="2863850"/>
            <a:ext cx="6372300" cy="641100"/>
          </a:xfrm>
          <a:prstGeom prst="rect">
            <a:avLst/>
          </a:prstGeom>
        </p:spPr>
        <p:txBody>
          <a:bodyPr wrap="square" lIns="91425" tIns="91425" rIns="91425" bIns="91425" anchor="t" anchorCtr="0"/>
          <a:lstStyle>
            <a:lvl1pPr lvl="0" algn="ctr">
              <a:spcBef>
                <a:spcPts val="0"/>
              </a:spcBef>
              <a:buSzPts val="1300"/>
              <a:buChar char="●"/>
              <a:defRPr/>
            </a:lvl1pPr>
            <a:lvl2pPr lvl="1" algn="ctr">
              <a:spcBef>
                <a:spcPts val="0"/>
              </a:spcBef>
              <a:buSzPts val="1100"/>
              <a:buChar char="○"/>
              <a:defRPr/>
            </a:lvl2pPr>
            <a:lvl3pPr lvl="2" algn="ctr">
              <a:spcBef>
                <a:spcPts val="0"/>
              </a:spcBef>
              <a:buSzPts val="1100"/>
              <a:buChar char="■"/>
              <a:defRPr/>
            </a:lvl3pPr>
            <a:lvl4pPr lvl="3" algn="ctr">
              <a:spcBef>
                <a:spcPts val="0"/>
              </a:spcBef>
              <a:buSzPts val="1100"/>
              <a:buChar char="●"/>
              <a:defRPr/>
            </a:lvl4pPr>
            <a:lvl5pPr lvl="4" algn="ctr">
              <a:spcBef>
                <a:spcPts val="0"/>
              </a:spcBef>
              <a:buSzPts val="1100"/>
              <a:buChar char="○"/>
              <a:defRPr/>
            </a:lvl5pPr>
            <a:lvl6pPr lvl="5" algn="ctr">
              <a:spcBef>
                <a:spcPts val="0"/>
              </a:spcBef>
              <a:buSzPts val="1100"/>
              <a:buChar char="■"/>
              <a:defRPr/>
            </a:lvl6pPr>
            <a:lvl7pPr lvl="6" algn="ctr">
              <a:spcBef>
                <a:spcPts val="0"/>
              </a:spcBef>
              <a:buSzPts val="1100"/>
              <a:buChar char="●"/>
              <a:defRPr/>
            </a:lvl7pPr>
            <a:lvl8pPr lvl="7" algn="ctr">
              <a:spcBef>
                <a:spcPts val="0"/>
              </a:spcBef>
              <a:buSzPts val="1100"/>
              <a:buChar char="○"/>
              <a:defRPr/>
            </a:lvl8pPr>
            <a:lvl9pPr lvl="8" algn="ctr">
              <a:spcBef>
                <a:spcPts val="0"/>
              </a:spcBef>
              <a:buSzPts val="1100"/>
              <a:buChar char="■"/>
              <a:defRPr/>
            </a:lvl9pPr>
          </a:lstStyle>
          <a:p>
            <a:endParaRPr/>
          </a:p>
        </p:txBody>
      </p:sp>
      <p:sp>
        <p:nvSpPr>
          <p:cNvPr id="121" name="Shape 121"/>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22"/>
        <p:cNvGrpSpPr/>
        <p:nvPr/>
      </p:nvGrpSpPr>
      <p:grpSpPr>
        <a:xfrm>
          <a:off x="0" y="0"/>
          <a:ext cx="0" cy="0"/>
          <a:chOff x="0" y="0"/>
          <a:chExt cx="0" cy="0"/>
        </a:xfrm>
      </p:grpSpPr>
      <p:sp>
        <p:nvSpPr>
          <p:cNvPr id="123" name="Shape 123"/>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accent3"/>
        </a:solidFill>
        <a:effectLst/>
      </p:bgPr>
    </p:bg>
    <p:spTree>
      <p:nvGrpSpPr>
        <p:cNvPr id="1" name="Shape 37"/>
        <p:cNvGrpSpPr/>
        <p:nvPr/>
      </p:nvGrpSpPr>
      <p:grpSpPr>
        <a:xfrm>
          <a:off x="0" y="0"/>
          <a:ext cx="0" cy="0"/>
          <a:chOff x="0" y="0"/>
          <a:chExt cx="0" cy="0"/>
        </a:xfrm>
      </p:grpSpPr>
      <p:sp>
        <p:nvSpPr>
          <p:cNvPr id="38" name="Shape 38"/>
          <p:cNvSpPr/>
          <p:nvPr/>
        </p:nvSpPr>
        <p:spPr>
          <a:xfrm flipH="1">
            <a:off x="4757100" y="2309400"/>
            <a:ext cx="4386900" cy="2834100"/>
          </a:xfrm>
          <a:prstGeom prst="rtTriangle">
            <a:avLst/>
          </a:prstGeom>
          <a:solidFill>
            <a:schemeClr val="dk1"/>
          </a:solidFill>
          <a:ln>
            <a:noFill/>
          </a:ln>
        </p:spPr>
        <p:txBody>
          <a:bodyPr wrap="square" lIns="91425" tIns="91425" rIns="91425" bIns="91425" anchor="ctr" anchorCtr="0">
            <a:noAutofit/>
          </a:bodyPr>
          <a:lstStyle/>
          <a:p>
            <a:pPr marL="0" lvl="0" indent="0">
              <a:spcBef>
                <a:spcPts val="0"/>
              </a:spcBef>
              <a:buNone/>
            </a:pPr>
            <a:endParaRPr/>
          </a:p>
        </p:txBody>
      </p:sp>
      <p:grpSp>
        <p:nvGrpSpPr>
          <p:cNvPr id="39" name="Shape 39"/>
          <p:cNvGrpSpPr/>
          <p:nvPr/>
        </p:nvGrpSpPr>
        <p:grpSpPr>
          <a:xfrm>
            <a:off x="5594191" y="3961115"/>
            <a:ext cx="2910145" cy="1182340"/>
            <a:chOff x="6917201" y="0"/>
            <a:chExt cx="2227777" cy="863400"/>
          </a:xfrm>
        </p:grpSpPr>
        <p:sp>
          <p:nvSpPr>
            <p:cNvPr id="40" name="Shape 40"/>
            <p:cNvSpPr/>
            <p:nvPr/>
          </p:nvSpPr>
          <p:spPr>
            <a:xfrm>
              <a:off x="7641677" y="0"/>
              <a:ext cx="1503300" cy="863400"/>
            </a:xfrm>
            <a:prstGeom prst="parallelogram">
              <a:avLst>
                <a:gd name="adj" fmla="val 158024"/>
              </a:avLst>
            </a:prstGeom>
            <a:solidFill>
              <a:schemeClr val="accent3"/>
            </a:solidFill>
            <a:ln>
              <a:noFill/>
            </a:ln>
          </p:spPr>
          <p:txBody>
            <a:bodyPr wrap="square" lIns="91425" tIns="91425" rIns="91425" bIns="91425" anchor="ctr" anchorCtr="0">
              <a:noAutofit/>
            </a:bodyPr>
            <a:lstStyle/>
            <a:p>
              <a:pPr marL="0" lvl="0" indent="0">
                <a:spcBef>
                  <a:spcPts val="0"/>
                </a:spcBef>
                <a:buNone/>
              </a:pPr>
              <a:endParaRPr/>
            </a:p>
          </p:txBody>
        </p:sp>
        <p:sp>
          <p:nvSpPr>
            <p:cNvPr id="41" name="Shape 41"/>
            <p:cNvSpPr/>
            <p:nvPr/>
          </p:nvSpPr>
          <p:spPr>
            <a:xfrm>
              <a:off x="7279439" y="0"/>
              <a:ext cx="1503300" cy="863400"/>
            </a:xfrm>
            <a:prstGeom prst="parallelogram">
              <a:avLst>
                <a:gd name="adj" fmla="val 158024"/>
              </a:avLst>
            </a:prstGeom>
            <a:solidFill>
              <a:schemeClr val="accent3"/>
            </a:solidFill>
            <a:ln>
              <a:noFill/>
            </a:ln>
          </p:spPr>
          <p:txBody>
            <a:bodyPr wrap="square" lIns="91425" tIns="91425" rIns="91425" bIns="91425" anchor="ctr" anchorCtr="0">
              <a:noAutofit/>
            </a:bodyPr>
            <a:lstStyle/>
            <a:p>
              <a:pPr marL="0" lvl="0" indent="0">
                <a:spcBef>
                  <a:spcPts val="0"/>
                </a:spcBef>
                <a:buNone/>
              </a:pPr>
              <a:endParaRPr/>
            </a:p>
          </p:txBody>
        </p:sp>
        <p:sp>
          <p:nvSpPr>
            <p:cNvPr id="42" name="Shape 42"/>
            <p:cNvSpPr/>
            <p:nvPr/>
          </p:nvSpPr>
          <p:spPr>
            <a:xfrm>
              <a:off x="6917201" y="0"/>
              <a:ext cx="1503300" cy="863400"/>
            </a:xfrm>
            <a:prstGeom prst="parallelogram">
              <a:avLst>
                <a:gd name="adj" fmla="val 158024"/>
              </a:avLst>
            </a:prstGeom>
            <a:solidFill>
              <a:schemeClr val="accent3"/>
            </a:solidFill>
            <a:ln>
              <a:noFill/>
            </a:ln>
          </p:spPr>
          <p:txBody>
            <a:bodyPr wrap="square" lIns="91425" tIns="91425" rIns="91425" bIns="91425" anchor="ctr" anchorCtr="0">
              <a:noAutofit/>
            </a:bodyPr>
            <a:lstStyle/>
            <a:p>
              <a:pPr marL="0" lvl="0" indent="0">
                <a:spcBef>
                  <a:spcPts val="0"/>
                </a:spcBef>
                <a:buNone/>
              </a:pPr>
              <a:endParaRPr/>
            </a:p>
          </p:txBody>
        </p:sp>
      </p:grpSp>
      <p:grpSp>
        <p:nvGrpSpPr>
          <p:cNvPr id="43" name="Shape 43"/>
          <p:cNvGrpSpPr/>
          <p:nvPr/>
        </p:nvGrpSpPr>
        <p:grpSpPr>
          <a:xfrm>
            <a:off x="199149" y="2"/>
            <a:ext cx="2795414" cy="1083308"/>
            <a:chOff x="6917201" y="0"/>
            <a:chExt cx="2227777" cy="863400"/>
          </a:xfrm>
        </p:grpSpPr>
        <p:sp>
          <p:nvSpPr>
            <p:cNvPr id="44" name="Shape 44"/>
            <p:cNvSpPr/>
            <p:nvPr/>
          </p:nvSpPr>
          <p:spPr>
            <a:xfrm>
              <a:off x="7641677"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marL="0" lvl="0" indent="0">
                <a:spcBef>
                  <a:spcPts val="0"/>
                </a:spcBef>
                <a:buNone/>
              </a:pPr>
              <a:endParaRPr/>
            </a:p>
          </p:txBody>
        </p:sp>
        <p:sp>
          <p:nvSpPr>
            <p:cNvPr id="45" name="Shape 45"/>
            <p:cNvSpPr/>
            <p:nvPr/>
          </p:nvSpPr>
          <p:spPr>
            <a:xfrm>
              <a:off x="7279439"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marL="0" lvl="0" indent="0">
                <a:spcBef>
                  <a:spcPts val="0"/>
                </a:spcBef>
                <a:buNone/>
              </a:pPr>
              <a:endParaRPr/>
            </a:p>
          </p:txBody>
        </p:sp>
        <p:sp>
          <p:nvSpPr>
            <p:cNvPr id="46" name="Shape 46"/>
            <p:cNvSpPr/>
            <p:nvPr/>
          </p:nvSpPr>
          <p:spPr>
            <a:xfrm>
              <a:off x="6917201"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marL="0" lvl="0" indent="0">
                <a:spcBef>
                  <a:spcPts val="0"/>
                </a:spcBef>
                <a:buNone/>
              </a:pPr>
              <a:endParaRPr/>
            </a:p>
          </p:txBody>
        </p:sp>
      </p:grpSp>
      <p:sp>
        <p:nvSpPr>
          <p:cNvPr id="47" name="Shape 47"/>
          <p:cNvSpPr txBox="1">
            <a:spLocks noGrp="1"/>
          </p:cNvSpPr>
          <p:nvPr>
            <p:ph type="title"/>
          </p:nvPr>
        </p:nvSpPr>
        <p:spPr>
          <a:xfrm>
            <a:off x="1888684" y="1746100"/>
            <a:ext cx="5377500" cy="1646100"/>
          </a:xfrm>
          <a:prstGeom prst="rect">
            <a:avLst/>
          </a:prstGeom>
        </p:spPr>
        <p:txBody>
          <a:bodyPr wrap="square" lIns="91425" tIns="91425" rIns="91425" bIns="91425" anchor="ctr" anchorCtr="0"/>
          <a:lstStyle>
            <a:lvl1pPr lvl="0" algn="ctr">
              <a:spcBef>
                <a:spcPts val="0"/>
              </a:spcBef>
              <a:buClr>
                <a:schemeClr val="dk2"/>
              </a:buClr>
              <a:buSzPts val="3200"/>
              <a:buNone/>
              <a:defRPr sz="3200">
                <a:solidFill>
                  <a:schemeClr val="dk2"/>
                </a:solidFill>
              </a:defRPr>
            </a:lvl1pPr>
            <a:lvl2pPr lvl="1" algn="ctr">
              <a:spcBef>
                <a:spcPts val="0"/>
              </a:spcBef>
              <a:buClr>
                <a:schemeClr val="dk2"/>
              </a:buClr>
              <a:buSzPts val="3200"/>
              <a:buNone/>
              <a:defRPr sz="3200">
                <a:solidFill>
                  <a:schemeClr val="dk2"/>
                </a:solidFill>
              </a:defRPr>
            </a:lvl2pPr>
            <a:lvl3pPr lvl="2" algn="ctr">
              <a:spcBef>
                <a:spcPts val="0"/>
              </a:spcBef>
              <a:buClr>
                <a:schemeClr val="dk2"/>
              </a:buClr>
              <a:buSzPts val="3200"/>
              <a:buNone/>
              <a:defRPr sz="3200">
                <a:solidFill>
                  <a:schemeClr val="dk2"/>
                </a:solidFill>
              </a:defRPr>
            </a:lvl3pPr>
            <a:lvl4pPr lvl="3" algn="ctr">
              <a:spcBef>
                <a:spcPts val="0"/>
              </a:spcBef>
              <a:buClr>
                <a:schemeClr val="dk2"/>
              </a:buClr>
              <a:buSzPts val="3200"/>
              <a:buNone/>
              <a:defRPr sz="3200">
                <a:solidFill>
                  <a:schemeClr val="dk2"/>
                </a:solidFill>
              </a:defRPr>
            </a:lvl4pPr>
            <a:lvl5pPr lvl="4" algn="ctr">
              <a:spcBef>
                <a:spcPts val="0"/>
              </a:spcBef>
              <a:buClr>
                <a:schemeClr val="dk2"/>
              </a:buClr>
              <a:buSzPts val="3200"/>
              <a:buNone/>
              <a:defRPr sz="3200">
                <a:solidFill>
                  <a:schemeClr val="dk2"/>
                </a:solidFill>
              </a:defRPr>
            </a:lvl5pPr>
            <a:lvl6pPr lvl="5" algn="ctr">
              <a:spcBef>
                <a:spcPts val="0"/>
              </a:spcBef>
              <a:buClr>
                <a:schemeClr val="dk2"/>
              </a:buClr>
              <a:buSzPts val="3200"/>
              <a:buNone/>
              <a:defRPr sz="3200">
                <a:solidFill>
                  <a:schemeClr val="dk2"/>
                </a:solidFill>
              </a:defRPr>
            </a:lvl6pPr>
            <a:lvl7pPr lvl="6" algn="ctr">
              <a:spcBef>
                <a:spcPts val="0"/>
              </a:spcBef>
              <a:buClr>
                <a:schemeClr val="dk2"/>
              </a:buClr>
              <a:buSzPts val="3200"/>
              <a:buNone/>
              <a:defRPr sz="3200">
                <a:solidFill>
                  <a:schemeClr val="dk2"/>
                </a:solidFill>
              </a:defRPr>
            </a:lvl7pPr>
            <a:lvl8pPr lvl="7" algn="ctr">
              <a:spcBef>
                <a:spcPts val="0"/>
              </a:spcBef>
              <a:buClr>
                <a:schemeClr val="dk2"/>
              </a:buClr>
              <a:buSzPts val="3200"/>
              <a:buNone/>
              <a:defRPr sz="3200">
                <a:solidFill>
                  <a:schemeClr val="dk2"/>
                </a:solidFill>
              </a:defRPr>
            </a:lvl8pPr>
            <a:lvl9pPr lvl="8" algn="ctr">
              <a:spcBef>
                <a:spcPts val="0"/>
              </a:spcBef>
              <a:buClr>
                <a:schemeClr val="dk2"/>
              </a:buClr>
              <a:buSzPts val="3200"/>
              <a:buNone/>
              <a:defRPr sz="3200">
                <a:solidFill>
                  <a:schemeClr val="dk2"/>
                </a:solidFill>
              </a:defRPr>
            </a:lvl9pPr>
          </a:lstStyle>
          <a:p>
            <a:endParaRPr/>
          </a:p>
        </p:txBody>
      </p:sp>
      <p:sp>
        <p:nvSpPr>
          <p:cNvPr id="48" name="Shape 48"/>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bg>
      <p:bgPr>
        <a:solidFill>
          <a:schemeClr val="dk2"/>
        </a:solidFill>
        <a:effectLst/>
      </p:bgPr>
    </p:bg>
    <p:spTree>
      <p:nvGrpSpPr>
        <p:cNvPr id="1" name="Shape 49"/>
        <p:cNvGrpSpPr/>
        <p:nvPr/>
      </p:nvGrpSpPr>
      <p:grpSpPr>
        <a:xfrm>
          <a:off x="0" y="0"/>
          <a:ext cx="0" cy="0"/>
          <a:chOff x="0" y="0"/>
          <a:chExt cx="0" cy="0"/>
        </a:xfrm>
      </p:grpSpPr>
      <p:sp>
        <p:nvSpPr>
          <p:cNvPr id="50" name="Shape 50"/>
          <p:cNvSpPr/>
          <p:nvPr/>
        </p:nvSpPr>
        <p:spPr>
          <a:xfrm flipH="1">
            <a:off x="3582600" y="1550700"/>
            <a:ext cx="5561400" cy="3592800"/>
          </a:xfrm>
          <a:prstGeom prst="rtTriangle">
            <a:avLst/>
          </a:prstGeom>
          <a:solidFill>
            <a:schemeClr val="lt2"/>
          </a:solidFill>
          <a:ln>
            <a:noFill/>
          </a:ln>
        </p:spPr>
        <p:txBody>
          <a:bodyPr wrap="square" lIns="91425" tIns="91425" rIns="91425" bIns="91425" anchor="ctr" anchorCtr="0">
            <a:noAutofit/>
          </a:bodyPr>
          <a:lstStyle/>
          <a:p>
            <a:pPr marL="0" lvl="0" indent="0">
              <a:spcBef>
                <a:spcPts val="0"/>
              </a:spcBef>
              <a:buNone/>
            </a:pPr>
            <a:endParaRPr/>
          </a:p>
        </p:txBody>
      </p:sp>
      <p:sp>
        <p:nvSpPr>
          <p:cNvPr id="51" name="Shape 51"/>
          <p:cNvSpPr/>
          <p:nvPr/>
        </p:nvSpPr>
        <p:spPr>
          <a:xfrm>
            <a:off x="31" y="2824500"/>
            <a:ext cx="7370400" cy="2319000"/>
          </a:xfrm>
          <a:prstGeom prst="rtTriangle">
            <a:avLst/>
          </a:prstGeom>
          <a:solidFill>
            <a:schemeClr val="accent3"/>
          </a:solidFill>
          <a:ln>
            <a:noFill/>
          </a:ln>
        </p:spPr>
        <p:txBody>
          <a:bodyPr wrap="square" lIns="91425" tIns="91425" rIns="91425" bIns="91425" anchor="ctr" anchorCtr="0">
            <a:noAutofit/>
          </a:bodyPr>
          <a:lstStyle/>
          <a:p>
            <a:pPr marL="0" lvl="0" indent="0">
              <a:spcBef>
                <a:spcPts val="0"/>
              </a:spcBef>
              <a:buNone/>
            </a:pPr>
            <a:endParaRPr/>
          </a:p>
        </p:txBody>
      </p:sp>
      <p:sp>
        <p:nvSpPr>
          <p:cNvPr id="52" name="Shape 52"/>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marL="0" lvl="0" indent="0">
              <a:spcBef>
                <a:spcPts val="0"/>
              </a:spcBef>
              <a:buNone/>
            </a:pPr>
            <a:endParaRPr/>
          </a:p>
        </p:txBody>
      </p:sp>
      <p:sp>
        <p:nvSpPr>
          <p:cNvPr id="53" name="Shape 53"/>
          <p:cNvSpPr txBox="1">
            <a:spLocks noGrp="1"/>
          </p:cNvSpPr>
          <p:nvPr>
            <p:ph type="title"/>
          </p:nvPr>
        </p:nvSpPr>
        <p:spPr>
          <a:xfrm>
            <a:off x="819150" y="845600"/>
            <a:ext cx="7505700" cy="954600"/>
          </a:xfrm>
          <a:prstGeom prst="rect">
            <a:avLst/>
          </a:prstGeom>
        </p:spPr>
        <p:txBody>
          <a:bodyPr wrap="square" lIns="91425" tIns="91425" rIns="91425" bIns="91425" anchor="t" anchorCtr="0"/>
          <a:lstStyle>
            <a:lvl1pPr lvl="0">
              <a:spcBef>
                <a:spcPts val="0"/>
              </a:spcBef>
              <a:buSzPts val="3000"/>
              <a:buNone/>
              <a:defRPr sz="3000"/>
            </a:lvl1pPr>
            <a:lvl2pPr lvl="1">
              <a:spcBef>
                <a:spcPts val="0"/>
              </a:spcBef>
              <a:buSzPts val="3000"/>
              <a:buNone/>
              <a:defRPr sz="3000"/>
            </a:lvl2pPr>
            <a:lvl3pPr lvl="2">
              <a:spcBef>
                <a:spcPts val="0"/>
              </a:spcBef>
              <a:buSzPts val="3000"/>
              <a:buNone/>
              <a:defRPr sz="3000"/>
            </a:lvl3pPr>
            <a:lvl4pPr lvl="3">
              <a:spcBef>
                <a:spcPts val="0"/>
              </a:spcBef>
              <a:buSzPts val="3000"/>
              <a:buNone/>
              <a:defRPr sz="3000"/>
            </a:lvl4pPr>
            <a:lvl5pPr lvl="4">
              <a:spcBef>
                <a:spcPts val="0"/>
              </a:spcBef>
              <a:buSzPts val="3000"/>
              <a:buNone/>
              <a:defRPr sz="3000"/>
            </a:lvl5pPr>
            <a:lvl6pPr lvl="5">
              <a:spcBef>
                <a:spcPts val="0"/>
              </a:spcBef>
              <a:buSzPts val="3000"/>
              <a:buNone/>
              <a:defRPr sz="3000"/>
            </a:lvl6pPr>
            <a:lvl7pPr lvl="6">
              <a:spcBef>
                <a:spcPts val="0"/>
              </a:spcBef>
              <a:buSzPts val="3000"/>
              <a:buNone/>
              <a:defRPr sz="3000"/>
            </a:lvl7pPr>
            <a:lvl8pPr lvl="7">
              <a:spcBef>
                <a:spcPts val="0"/>
              </a:spcBef>
              <a:buSzPts val="3000"/>
              <a:buNone/>
              <a:defRPr sz="3000"/>
            </a:lvl8pPr>
            <a:lvl9pPr lvl="8">
              <a:spcBef>
                <a:spcPts val="0"/>
              </a:spcBef>
              <a:buSzPts val="3000"/>
              <a:buNone/>
              <a:defRPr sz="3000"/>
            </a:lvl9pPr>
          </a:lstStyle>
          <a:p>
            <a:endParaRPr/>
          </a:p>
        </p:txBody>
      </p:sp>
      <p:sp>
        <p:nvSpPr>
          <p:cNvPr id="54" name="Shape 54"/>
          <p:cNvSpPr txBox="1">
            <a:spLocks noGrp="1"/>
          </p:cNvSpPr>
          <p:nvPr>
            <p:ph type="body" idx="1"/>
          </p:nvPr>
        </p:nvSpPr>
        <p:spPr>
          <a:xfrm>
            <a:off x="819150" y="1990725"/>
            <a:ext cx="7505700" cy="2448000"/>
          </a:xfrm>
          <a:prstGeom prst="rect">
            <a:avLst/>
          </a:prstGeom>
        </p:spPr>
        <p:txBody>
          <a:bodyPr wrap="square" lIns="91425" tIns="91425" rIns="91425" bIns="91425" anchor="t" anchorCtr="0"/>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a:endParaRPr/>
          </a:p>
        </p:txBody>
      </p:sp>
      <p:sp>
        <p:nvSpPr>
          <p:cNvPr id="55" name="Shape 55"/>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bg>
      <p:bgPr>
        <a:solidFill>
          <a:schemeClr val="dk2"/>
        </a:solidFill>
        <a:effectLst/>
      </p:bgPr>
    </p:bg>
    <p:spTree>
      <p:nvGrpSpPr>
        <p:cNvPr id="1" name="Shape 56"/>
        <p:cNvGrpSpPr/>
        <p:nvPr/>
      </p:nvGrpSpPr>
      <p:grpSpPr>
        <a:xfrm>
          <a:off x="0" y="0"/>
          <a:ext cx="0" cy="0"/>
          <a:chOff x="0" y="0"/>
          <a:chExt cx="0" cy="0"/>
        </a:xfrm>
      </p:grpSpPr>
      <p:sp>
        <p:nvSpPr>
          <p:cNvPr id="57" name="Shape 57"/>
          <p:cNvSpPr/>
          <p:nvPr/>
        </p:nvSpPr>
        <p:spPr>
          <a:xfrm flipH="1">
            <a:off x="3582600" y="1550700"/>
            <a:ext cx="5561400" cy="3592800"/>
          </a:xfrm>
          <a:prstGeom prst="rtTriangle">
            <a:avLst/>
          </a:prstGeom>
          <a:solidFill>
            <a:schemeClr val="lt2"/>
          </a:solidFill>
          <a:ln>
            <a:noFill/>
          </a:ln>
        </p:spPr>
        <p:txBody>
          <a:bodyPr wrap="square" lIns="91425" tIns="91425" rIns="91425" bIns="91425" anchor="ctr" anchorCtr="0">
            <a:noAutofit/>
          </a:bodyPr>
          <a:lstStyle/>
          <a:p>
            <a:pPr marL="0" lvl="0" indent="0">
              <a:spcBef>
                <a:spcPts val="0"/>
              </a:spcBef>
              <a:buNone/>
            </a:pPr>
            <a:endParaRPr/>
          </a:p>
        </p:txBody>
      </p:sp>
      <p:sp>
        <p:nvSpPr>
          <p:cNvPr id="58" name="Shape 58"/>
          <p:cNvSpPr/>
          <p:nvPr/>
        </p:nvSpPr>
        <p:spPr>
          <a:xfrm>
            <a:off x="31" y="2824500"/>
            <a:ext cx="7370400" cy="2319000"/>
          </a:xfrm>
          <a:prstGeom prst="rtTriangle">
            <a:avLst/>
          </a:prstGeom>
          <a:solidFill>
            <a:schemeClr val="accent3"/>
          </a:solidFill>
          <a:ln>
            <a:noFill/>
          </a:ln>
        </p:spPr>
        <p:txBody>
          <a:bodyPr wrap="square" lIns="91425" tIns="91425" rIns="91425" bIns="91425" anchor="ctr" anchorCtr="0">
            <a:noAutofit/>
          </a:bodyPr>
          <a:lstStyle/>
          <a:p>
            <a:pPr marL="0" lvl="0" indent="0">
              <a:spcBef>
                <a:spcPts val="0"/>
              </a:spcBef>
              <a:buNone/>
            </a:pPr>
            <a:endParaRPr/>
          </a:p>
        </p:txBody>
      </p:sp>
      <p:sp>
        <p:nvSpPr>
          <p:cNvPr id="59" name="Shape 5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marL="0" lvl="0" indent="0">
              <a:spcBef>
                <a:spcPts val="0"/>
              </a:spcBef>
              <a:buNone/>
            </a:pPr>
            <a:endParaRPr/>
          </a:p>
        </p:txBody>
      </p:sp>
      <p:sp>
        <p:nvSpPr>
          <p:cNvPr id="60" name="Shape 60"/>
          <p:cNvSpPr txBox="1">
            <a:spLocks noGrp="1"/>
          </p:cNvSpPr>
          <p:nvPr>
            <p:ph type="title"/>
          </p:nvPr>
        </p:nvSpPr>
        <p:spPr>
          <a:xfrm>
            <a:off x="819150" y="845600"/>
            <a:ext cx="7505700" cy="954600"/>
          </a:xfrm>
          <a:prstGeom prst="rect">
            <a:avLst/>
          </a:prstGeom>
        </p:spPr>
        <p:txBody>
          <a:bodyPr wrap="square" lIns="91425" tIns="91425" rIns="91425" bIns="91425" anchor="t" anchorCtr="0"/>
          <a:lstStyle>
            <a:lvl1pPr lvl="0">
              <a:spcBef>
                <a:spcPts val="0"/>
              </a:spcBef>
              <a:buSzPts val="3000"/>
              <a:buNone/>
              <a:defRPr sz="3000"/>
            </a:lvl1pPr>
            <a:lvl2pPr lvl="1">
              <a:spcBef>
                <a:spcPts val="0"/>
              </a:spcBef>
              <a:buSzPts val="3000"/>
              <a:buNone/>
              <a:defRPr sz="3000"/>
            </a:lvl2pPr>
            <a:lvl3pPr lvl="2">
              <a:spcBef>
                <a:spcPts val="0"/>
              </a:spcBef>
              <a:buSzPts val="3000"/>
              <a:buNone/>
              <a:defRPr sz="3000"/>
            </a:lvl3pPr>
            <a:lvl4pPr lvl="3">
              <a:spcBef>
                <a:spcPts val="0"/>
              </a:spcBef>
              <a:buSzPts val="3000"/>
              <a:buNone/>
              <a:defRPr sz="3000"/>
            </a:lvl4pPr>
            <a:lvl5pPr lvl="4">
              <a:spcBef>
                <a:spcPts val="0"/>
              </a:spcBef>
              <a:buSzPts val="3000"/>
              <a:buNone/>
              <a:defRPr sz="3000"/>
            </a:lvl5pPr>
            <a:lvl6pPr lvl="5">
              <a:spcBef>
                <a:spcPts val="0"/>
              </a:spcBef>
              <a:buSzPts val="3000"/>
              <a:buNone/>
              <a:defRPr sz="3000"/>
            </a:lvl6pPr>
            <a:lvl7pPr lvl="6">
              <a:spcBef>
                <a:spcPts val="0"/>
              </a:spcBef>
              <a:buSzPts val="3000"/>
              <a:buNone/>
              <a:defRPr sz="3000"/>
            </a:lvl7pPr>
            <a:lvl8pPr lvl="7">
              <a:spcBef>
                <a:spcPts val="0"/>
              </a:spcBef>
              <a:buSzPts val="3000"/>
              <a:buNone/>
              <a:defRPr sz="3000"/>
            </a:lvl8pPr>
            <a:lvl9pPr lvl="8">
              <a:spcBef>
                <a:spcPts val="0"/>
              </a:spcBef>
              <a:buSzPts val="3000"/>
              <a:buNone/>
              <a:defRPr sz="3000"/>
            </a:lvl9pPr>
          </a:lstStyle>
          <a:p>
            <a:endParaRPr/>
          </a:p>
        </p:txBody>
      </p:sp>
      <p:sp>
        <p:nvSpPr>
          <p:cNvPr id="61" name="Shape 61"/>
          <p:cNvSpPr txBox="1">
            <a:spLocks noGrp="1"/>
          </p:cNvSpPr>
          <p:nvPr>
            <p:ph type="body" idx="1"/>
          </p:nvPr>
        </p:nvSpPr>
        <p:spPr>
          <a:xfrm>
            <a:off x="819150" y="1990725"/>
            <a:ext cx="3686100" cy="2448000"/>
          </a:xfrm>
          <a:prstGeom prst="rect">
            <a:avLst/>
          </a:prstGeom>
        </p:spPr>
        <p:txBody>
          <a:bodyPr wrap="square" lIns="91425" tIns="91425" rIns="91425" bIns="91425" anchor="t" anchorCtr="0"/>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a:endParaRPr/>
          </a:p>
        </p:txBody>
      </p:sp>
      <p:sp>
        <p:nvSpPr>
          <p:cNvPr id="62" name="Shape 62"/>
          <p:cNvSpPr txBox="1">
            <a:spLocks noGrp="1"/>
          </p:cNvSpPr>
          <p:nvPr>
            <p:ph type="body" idx="2"/>
          </p:nvPr>
        </p:nvSpPr>
        <p:spPr>
          <a:xfrm>
            <a:off x="4638675" y="1990725"/>
            <a:ext cx="3686100" cy="2448000"/>
          </a:xfrm>
          <a:prstGeom prst="rect">
            <a:avLst/>
          </a:prstGeom>
        </p:spPr>
        <p:txBody>
          <a:bodyPr wrap="square" lIns="91425" tIns="91425" rIns="91425" bIns="91425" anchor="t" anchorCtr="0"/>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a:endParaRPr/>
          </a:p>
        </p:txBody>
      </p:sp>
      <p:sp>
        <p:nvSpPr>
          <p:cNvPr id="63" name="Shape 63"/>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bg>
      <p:bgPr>
        <a:solidFill>
          <a:schemeClr val="dk2"/>
        </a:solidFill>
        <a:effectLst/>
      </p:bgPr>
    </p:bg>
    <p:spTree>
      <p:nvGrpSpPr>
        <p:cNvPr id="1" name="Shape 64"/>
        <p:cNvGrpSpPr/>
        <p:nvPr/>
      </p:nvGrpSpPr>
      <p:grpSpPr>
        <a:xfrm>
          <a:off x="0" y="0"/>
          <a:ext cx="0" cy="0"/>
          <a:chOff x="0" y="0"/>
          <a:chExt cx="0" cy="0"/>
        </a:xfrm>
      </p:grpSpPr>
      <p:sp>
        <p:nvSpPr>
          <p:cNvPr id="65" name="Shape 65"/>
          <p:cNvSpPr/>
          <p:nvPr/>
        </p:nvSpPr>
        <p:spPr>
          <a:xfrm flipH="1">
            <a:off x="3582600" y="1550700"/>
            <a:ext cx="5561400" cy="3592800"/>
          </a:xfrm>
          <a:prstGeom prst="rtTriangle">
            <a:avLst/>
          </a:prstGeom>
          <a:solidFill>
            <a:schemeClr val="lt2"/>
          </a:solidFill>
          <a:ln>
            <a:noFill/>
          </a:ln>
        </p:spPr>
        <p:txBody>
          <a:bodyPr wrap="square" lIns="91425" tIns="91425" rIns="91425" bIns="91425" anchor="ctr" anchorCtr="0">
            <a:noAutofit/>
          </a:bodyPr>
          <a:lstStyle/>
          <a:p>
            <a:pPr marL="0" lvl="0" indent="0">
              <a:spcBef>
                <a:spcPts val="0"/>
              </a:spcBef>
              <a:buNone/>
            </a:pPr>
            <a:endParaRPr/>
          </a:p>
        </p:txBody>
      </p:sp>
      <p:sp>
        <p:nvSpPr>
          <p:cNvPr id="66" name="Shape 66"/>
          <p:cNvSpPr/>
          <p:nvPr/>
        </p:nvSpPr>
        <p:spPr>
          <a:xfrm>
            <a:off x="31" y="2824500"/>
            <a:ext cx="7370400" cy="2319000"/>
          </a:xfrm>
          <a:prstGeom prst="rtTriangle">
            <a:avLst/>
          </a:prstGeom>
          <a:solidFill>
            <a:schemeClr val="accent3"/>
          </a:solidFill>
          <a:ln>
            <a:noFill/>
          </a:ln>
        </p:spPr>
        <p:txBody>
          <a:bodyPr wrap="square" lIns="91425" tIns="91425" rIns="91425" bIns="91425" anchor="ctr" anchorCtr="0">
            <a:noAutofit/>
          </a:bodyPr>
          <a:lstStyle/>
          <a:p>
            <a:pPr marL="0" lvl="0" indent="0">
              <a:spcBef>
                <a:spcPts val="0"/>
              </a:spcBef>
              <a:buNone/>
            </a:pPr>
            <a:endParaRPr/>
          </a:p>
        </p:txBody>
      </p:sp>
      <p:sp>
        <p:nvSpPr>
          <p:cNvPr id="67" name="Shape 6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marL="0" lvl="0" indent="0">
              <a:spcBef>
                <a:spcPts val="0"/>
              </a:spcBef>
              <a:buNone/>
            </a:pPr>
            <a:endParaRPr/>
          </a:p>
        </p:txBody>
      </p:sp>
      <p:sp>
        <p:nvSpPr>
          <p:cNvPr id="68" name="Shape 68"/>
          <p:cNvSpPr txBox="1">
            <a:spLocks noGrp="1"/>
          </p:cNvSpPr>
          <p:nvPr>
            <p:ph type="title"/>
          </p:nvPr>
        </p:nvSpPr>
        <p:spPr>
          <a:xfrm>
            <a:off x="819150" y="845600"/>
            <a:ext cx="7505700" cy="954600"/>
          </a:xfrm>
          <a:prstGeom prst="rect">
            <a:avLst/>
          </a:prstGeom>
        </p:spPr>
        <p:txBody>
          <a:bodyPr wrap="square" lIns="91425" tIns="91425" rIns="91425" bIns="91425" anchor="t" anchorCtr="0"/>
          <a:lstStyle>
            <a:lvl1pPr lvl="0">
              <a:spcBef>
                <a:spcPts val="0"/>
              </a:spcBef>
              <a:buSzPts val="3000"/>
              <a:buNone/>
              <a:defRPr sz="3000"/>
            </a:lvl1pPr>
            <a:lvl2pPr lvl="1">
              <a:spcBef>
                <a:spcPts val="0"/>
              </a:spcBef>
              <a:buSzPts val="3000"/>
              <a:buNone/>
              <a:defRPr sz="3000"/>
            </a:lvl2pPr>
            <a:lvl3pPr lvl="2">
              <a:spcBef>
                <a:spcPts val="0"/>
              </a:spcBef>
              <a:buSzPts val="3000"/>
              <a:buNone/>
              <a:defRPr sz="3000"/>
            </a:lvl3pPr>
            <a:lvl4pPr lvl="3">
              <a:spcBef>
                <a:spcPts val="0"/>
              </a:spcBef>
              <a:buSzPts val="3000"/>
              <a:buNone/>
              <a:defRPr sz="3000"/>
            </a:lvl4pPr>
            <a:lvl5pPr lvl="4">
              <a:spcBef>
                <a:spcPts val="0"/>
              </a:spcBef>
              <a:buSzPts val="3000"/>
              <a:buNone/>
              <a:defRPr sz="3000"/>
            </a:lvl5pPr>
            <a:lvl6pPr lvl="5">
              <a:spcBef>
                <a:spcPts val="0"/>
              </a:spcBef>
              <a:buSzPts val="3000"/>
              <a:buNone/>
              <a:defRPr sz="3000"/>
            </a:lvl6pPr>
            <a:lvl7pPr lvl="6">
              <a:spcBef>
                <a:spcPts val="0"/>
              </a:spcBef>
              <a:buSzPts val="3000"/>
              <a:buNone/>
              <a:defRPr sz="3000"/>
            </a:lvl7pPr>
            <a:lvl8pPr lvl="7">
              <a:spcBef>
                <a:spcPts val="0"/>
              </a:spcBef>
              <a:buSzPts val="3000"/>
              <a:buNone/>
              <a:defRPr sz="3000"/>
            </a:lvl8pPr>
            <a:lvl9pPr lvl="8">
              <a:spcBef>
                <a:spcPts val="0"/>
              </a:spcBef>
              <a:buSzPts val="3000"/>
              <a:buNone/>
              <a:defRPr sz="3000"/>
            </a:lvl9pPr>
          </a:lstStyle>
          <a:p>
            <a:endParaRPr/>
          </a:p>
        </p:txBody>
      </p:sp>
      <p:sp>
        <p:nvSpPr>
          <p:cNvPr id="69" name="Shape 69"/>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bg>
      <p:bgPr>
        <a:solidFill>
          <a:schemeClr val="accent3"/>
        </a:solidFill>
        <a:effectLst/>
      </p:bgPr>
    </p:bg>
    <p:spTree>
      <p:nvGrpSpPr>
        <p:cNvPr id="1" name="Shape 70"/>
        <p:cNvGrpSpPr/>
        <p:nvPr/>
      </p:nvGrpSpPr>
      <p:grpSpPr>
        <a:xfrm>
          <a:off x="0" y="0"/>
          <a:ext cx="0" cy="0"/>
          <a:chOff x="0" y="0"/>
          <a:chExt cx="0" cy="0"/>
        </a:xfrm>
      </p:grpSpPr>
      <p:sp>
        <p:nvSpPr>
          <p:cNvPr id="71" name="Shape 71"/>
          <p:cNvSpPr/>
          <p:nvPr/>
        </p:nvSpPr>
        <p:spPr>
          <a:xfrm flipH="1">
            <a:off x="3582600" y="1550700"/>
            <a:ext cx="5561400" cy="3592800"/>
          </a:xfrm>
          <a:prstGeom prst="rtTriangle">
            <a:avLst/>
          </a:prstGeom>
          <a:solidFill>
            <a:schemeClr val="lt2"/>
          </a:solidFill>
          <a:ln>
            <a:noFill/>
          </a:ln>
        </p:spPr>
        <p:txBody>
          <a:bodyPr wrap="square" lIns="91425" tIns="91425" rIns="91425" bIns="91425" anchor="ctr" anchorCtr="0">
            <a:noAutofit/>
          </a:bodyPr>
          <a:lstStyle/>
          <a:p>
            <a:pPr marL="0" lvl="0" indent="0">
              <a:spcBef>
                <a:spcPts val="0"/>
              </a:spcBef>
              <a:buNone/>
            </a:pPr>
            <a:endParaRPr/>
          </a:p>
        </p:txBody>
      </p:sp>
      <p:sp>
        <p:nvSpPr>
          <p:cNvPr id="72" name="Shape 72"/>
          <p:cNvSpPr/>
          <p:nvPr/>
        </p:nvSpPr>
        <p:spPr>
          <a:xfrm>
            <a:off x="31" y="2824500"/>
            <a:ext cx="7370400" cy="2319000"/>
          </a:xfrm>
          <a:prstGeom prst="rtTriangle">
            <a:avLst/>
          </a:prstGeom>
          <a:solidFill>
            <a:schemeClr val="dk2"/>
          </a:solidFill>
          <a:ln>
            <a:noFill/>
          </a:ln>
        </p:spPr>
        <p:txBody>
          <a:bodyPr wrap="square" lIns="91425" tIns="91425" rIns="91425" bIns="91425" anchor="ctr" anchorCtr="0">
            <a:noAutofit/>
          </a:bodyPr>
          <a:lstStyle/>
          <a:p>
            <a:pPr marL="0" lvl="0" indent="0">
              <a:spcBef>
                <a:spcPts val="0"/>
              </a:spcBef>
              <a:buNone/>
            </a:pPr>
            <a:endParaRPr/>
          </a:p>
        </p:txBody>
      </p:sp>
      <p:sp>
        <p:nvSpPr>
          <p:cNvPr id="73" name="Shape 73"/>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marL="0" lvl="0" indent="0">
              <a:spcBef>
                <a:spcPts val="0"/>
              </a:spcBef>
              <a:buNone/>
            </a:pPr>
            <a:endParaRPr/>
          </a:p>
        </p:txBody>
      </p:sp>
      <p:sp>
        <p:nvSpPr>
          <p:cNvPr id="74" name="Shape 74"/>
          <p:cNvSpPr txBox="1">
            <a:spLocks noGrp="1"/>
          </p:cNvSpPr>
          <p:nvPr>
            <p:ph type="title"/>
          </p:nvPr>
        </p:nvSpPr>
        <p:spPr>
          <a:xfrm>
            <a:off x="819150" y="845600"/>
            <a:ext cx="3709200" cy="1383000"/>
          </a:xfrm>
          <a:prstGeom prst="rect">
            <a:avLst/>
          </a:prstGeom>
        </p:spPr>
        <p:txBody>
          <a:bodyPr wrap="square" lIns="91425" tIns="91425" rIns="91425" bIns="91425" anchor="t" anchorCtr="0"/>
          <a:lstStyle>
            <a:lvl1pPr lvl="0">
              <a:spcBef>
                <a:spcPts val="0"/>
              </a:spcBef>
              <a:buSzPts val="3000"/>
              <a:buNone/>
              <a:defRPr sz="3000"/>
            </a:lvl1pPr>
            <a:lvl2pPr lvl="1">
              <a:spcBef>
                <a:spcPts val="0"/>
              </a:spcBef>
              <a:buSzPts val="3000"/>
              <a:buNone/>
              <a:defRPr sz="3000"/>
            </a:lvl2pPr>
            <a:lvl3pPr lvl="2">
              <a:spcBef>
                <a:spcPts val="0"/>
              </a:spcBef>
              <a:buSzPts val="3000"/>
              <a:buNone/>
              <a:defRPr sz="3000"/>
            </a:lvl3pPr>
            <a:lvl4pPr lvl="3">
              <a:spcBef>
                <a:spcPts val="0"/>
              </a:spcBef>
              <a:buSzPts val="3000"/>
              <a:buNone/>
              <a:defRPr sz="3000"/>
            </a:lvl4pPr>
            <a:lvl5pPr lvl="4">
              <a:spcBef>
                <a:spcPts val="0"/>
              </a:spcBef>
              <a:buSzPts val="3000"/>
              <a:buNone/>
              <a:defRPr sz="3000"/>
            </a:lvl5pPr>
            <a:lvl6pPr lvl="5">
              <a:spcBef>
                <a:spcPts val="0"/>
              </a:spcBef>
              <a:buSzPts val="3000"/>
              <a:buNone/>
              <a:defRPr sz="3000"/>
            </a:lvl6pPr>
            <a:lvl7pPr lvl="6">
              <a:spcBef>
                <a:spcPts val="0"/>
              </a:spcBef>
              <a:buSzPts val="3000"/>
              <a:buNone/>
              <a:defRPr sz="3000"/>
            </a:lvl7pPr>
            <a:lvl8pPr lvl="7">
              <a:spcBef>
                <a:spcPts val="0"/>
              </a:spcBef>
              <a:buSzPts val="3000"/>
              <a:buNone/>
              <a:defRPr sz="3000"/>
            </a:lvl8pPr>
            <a:lvl9pPr lvl="8">
              <a:spcBef>
                <a:spcPts val="0"/>
              </a:spcBef>
              <a:buSzPts val="3000"/>
              <a:buNone/>
              <a:defRPr sz="3000"/>
            </a:lvl9pPr>
          </a:lstStyle>
          <a:p>
            <a:endParaRPr/>
          </a:p>
        </p:txBody>
      </p:sp>
      <p:sp>
        <p:nvSpPr>
          <p:cNvPr id="75" name="Shape 75"/>
          <p:cNvSpPr txBox="1">
            <a:spLocks noGrp="1"/>
          </p:cNvSpPr>
          <p:nvPr>
            <p:ph type="body" idx="1"/>
          </p:nvPr>
        </p:nvSpPr>
        <p:spPr>
          <a:xfrm>
            <a:off x="830700" y="2319050"/>
            <a:ext cx="3709200" cy="2119800"/>
          </a:xfrm>
          <a:prstGeom prst="rect">
            <a:avLst/>
          </a:prstGeom>
        </p:spPr>
        <p:txBody>
          <a:bodyPr wrap="square" lIns="91425" tIns="91425" rIns="91425" bIns="91425" anchor="t" anchorCtr="0"/>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a:endParaRPr/>
          </a:p>
        </p:txBody>
      </p:sp>
      <p:sp>
        <p:nvSpPr>
          <p:cNvPr id="76" name="Shape 76"/>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1"/>
        </a:solidFill>
        <a:effectLst/>
      </p:bgPr>
    </p:bg>
    <p:spTree>
      <p:nvGrpSpPr>
        <p:cNvPr id="1" name="Shape 77"/>
        <p:cNvGrpSpPr/>
        <p:nvPr/>
      </p:nvGrpSpPr>
      <p:grpSpPr>
        <a:xfrm>
          <a:off x="0" y="0"/>
          <a:ext cx="0" cy="0"/>
          <a:chOff x="0" y="0"/>
          <a:chExt cx="0" cy="0"/>
        </a:xfrm>
      </p:grpSpPr>
      <p:sp>
        <p:nvSpPr>
          <p:cNvPr id="78" name="Shape 78"/>
          <p:cNvSpPr/>
          <p:nvPr/>
        </p:nvSpPr>
        <p:spPr>
          <a:xfrm>
            <a:off x="0" y="2823144"/>
            <a:ext cx="7369200" cy="2316900"/>
          </a:xfrm>
          <a:prstGeom prst="rtTriangle">
            <a:avLst/>
          </a:prstGeom>
          <a:solidFill>
            <a:schemeClr val="accent6"/>
          </a:solidFill>
          <a:ln>
            <a:noFill/>
          </a:ln>
        </p:spPr>
        <p:txBody>
          <a:bodyPr wrap="square" lIns="91425" tIns="91425" rIns="91425" bIns="91425" anchor="ctr" anchorCtr="0">
            <a:noAutofit/>
          </a:bodyPr>
          <a:lstStyle/>
          <a:p>
            <a:pPr marL="0" lvl="0" indent="0">
              <a:spcBef>
                <a:spcPts val="0"/>
              </a:spcBef>
              <a:buNone/>
            </a:pPr>
            <a:endParaRPr/>
          </a:p>
        </p:txBody>
      </p:sp>
      <p:sp>
        <p:nvSpPr>
          <p:cNvPr id="79" name="Shape 79"/>
          <p:cNvSpPr/>
          <p:nvPr/>
        </p:nvSpPr>
        <p:spPr>
          <a:xfrm flipH="1">
            <a:off x="3583210" y="1554113"/>
            <a:ext cx="5560500" cy="3589500"/>
          </a:xfrm>
          <a:prstGeom prst="rtTriangle">
            <a:avLst/>
          </a:prstGeom>
          <a:solidFill>
            <a:schemeClr val="lt2"/>
          </a:solidFill>
          <a:ln>
            <a:noFill/>
          </a:ln>
        </p:spPr>
        <p:txBody>
          <a:bodyPr wrap="square" lIns="91425" tIns="91425" rIns="91425" bIns="91425" anchor="ctr" anchorCtr="0">
            <a:noAutofit/>
          </a:bodyPr>
          <a:lstStyle/>
          <a:p>
            <a:pPr marL="0" lvl="0" indent="0">
              <a:spcBef>
                <a:spcPts val="0"/>
              </a:spcBef>
              <a:buNone/>
            </a:pPr>
            <a:endParaRPr/>
          </a:p>
        </p:txBody>
      </p:sp>
      <p:grpSp>
        <p:nvGrpSpPr>
          <p:cNvPr id="80" name="Shape 80"/>
          <p:cNvGrpSpPr/>
          <p:nvPr/>
        </p:nvGrpSpPr>
        <p:grpSpPr>
          <a:xfrm>
            <a:off x="255991" y="-118"/>
            <a:ext cx="2251347" cy="1043408"/>
            <a:chOff x="3961956" y="4383950"/>
            <a:chExt cx="1160548" cy="548700"/>
          </a:xfrm>
        </p:grpSpPr>
        <p:sp>
          <p:nvSpPr>
            <p:cNvPr id="81" name="Shape 81"/>
            <p:cNvSpPr/>
            <p:nvPr/>
          </p:nvSpPr>
          <p:spPr>
            <a:xfrm>
              <a:off x="4224904" y="4383950"/>
              <a:ext cx="897600" cy="548700"/>
            </a:xfrm>
            <a:prstGeom prst="parallelogram">
              <a:avLst>
                <a:gd name="adj" fmla="val 153193"/>
              </a:avLst>
            </a:prstGeom>
            <a:solidFill>
              <a:schemeClr val="dk1"/>
            </a:solidFill>
            <a:ln>
              <a:noFill/>
            </a:ln>
          </p:spPr>
          <p:txBody>
            <a:bodyPr wrap="square" lIns="91425" tIns="91425" rIns="91425" bIns="91425" anchor="ctr" anchorCtr="0">
              <a:noAutofit/>
            </a:bodyPr>
            <a:lstStyle/>
            <a:p>
              <a:pPr marL="0" lvl="0" indent="0">
                <a:spcBef>
                  <a:spcPts val="0"/>
                </a:spcBef>
                <a:buNone/>
              </a:pPr>
              <a:endParaRPr/>
            </a:p>
          </p:txBody>
        </p:sp>
        <p:sp>
          <p:nvSpPr>
            <p:cNvPr id="82" name="Shape 82"/>
            <p:cNvSpPr/>
            <p:nvPr/>
          </p:nvSpPr>
          <p:spPr>
            <a:xfrm>
              <a:off x="4093430" y="4383950"/>
              <a:ext cx="897600" cy="548700"/>
            </a:xfrm>
            <a:prstGeom prst="parallelogram">
              <a:avLst>
                <a:gd name="adj" fmla="val 153193"/>
              </a:avLst>
            </a:prstGeom>
            <a:solidFill>
              <a:schemeClr val="dk1"/>
            </a:solidFill>
            <a:ln>
              <a:noFill/>
            </a:ln>
          </p:spPr>
          <p:txBody>
            <a:bodyPr wrap="square" lIns="91425" tIns="91425" rIns="91425" bIns="91425" anchor="ctr" anchorCtr="0">
              <a:noAutofit/>
            </a:bodyPr>
            <a:lstStyle/>
            <a:p>
              <a:pPr marL="0" lvl="0" indent="0">
                <a:spcBef>
                  <a:spcPts val="0"/>
                </a:spcBef>
                <a:buNone/>
              </a:pPr>
              <a:endParaRPr/>
            </a:p>
          </p:txBody>
        </p:sp>
        <p:sp>
          <p:nvSpPr>
            <p:cNvPr id="83" name="Shape 83"/>
            <p:cNvSpPr/>
            <p:nvPr/>
          </p:nvSpPr>
          <p:spPr>
            <a:xfrm>
              <a:off x="3961956" y="4383950"/>
              <a:ext cx="897600" cy="548700"/>
            </a:xfrm>
            <a:prstGeom prst="parallelogram">
              <a:avLst>
                <a:gd name="adj" fmla="val 153193"/>
              </a:avLst>
            </a:prstGeom>
            <a:solidFill>
              <a:schemeClr val="dk1"/>
            </a:solidFill>
            <a:ln>
              <a:noFill/>
            </a:ln>
          </p:spPr>
          <p:txBody>
            <a:bodyPr wrap="square" lIns="91425" tIns="91425" rIns="91425" bIns="91425" anchor="ctr" anchorCtr="0">
              <a:noAutofit/>
            </a:bodyPr>
            <a:lstStyle/>
            <a:p>
              <a:pPr marL="0" lvl="0" indent="0">
                <a:spcBef>
                  <a:spcPts val="0"/>
                </a:spcBef>
                <a:buNone/>
              </a:pPr>
              <a:endParaRPr/>
            </a:p>
          </p:txBody>
        </p:sp>
      </p:grpSp>
      <p:sp>
        <p:nvSpPr>
          <p:cNvPr id="84" name="Shape 8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marL="0" lvl="0" indent="0">
              <a:spcBef>
                <a:spcPts val="0"/>
              </a:spcBef>
              <a:buNone/>
            </a:pPr>
            <a:endParaRPr/>
          </a:p>
        </p:txBody>
      </p:sp>
      <p:grpSp>
        <p:nvGrpSpPr>
          <p:cNvPr id="85" name="Shape 85"/>
          <p:cNvGrpSpPr/>
          <p:nvPr/>
        </p:nvGrpSpPr>
        <p:grpSpPr>
          <a:xfrm>
            <a:off x="34934" y="4522125"/>
            <a:ext cx="1593306" cy="617072"/>
            <a:chOff x="6917201" y="0"/>
            <a:chExt cx="2227777" cy="863400"/>
          </a:xfrm>
        </p:grpSpPr>
        <p:sp>
          <p:nvSpPr>
            <p:cNvPr id="86" name="Shape 86"/>
            <p:cNvSpPr/>
            <p:nvPr/>
          </p:nvSpPr>
          <p:spPr>
            <a:xfrm>
              <a:off x="7641677" y="0"/>
              <a:ext cx="1503300" cy="863400"/>
            </a:xfrm>
            <a:prstGeom prst="parallelogram">
              <a:avLst>
                <a:gd name="adj" fmla="val 158024"/>
              </a:avLst>
            </a:prstGeom>
            <a:solidFill>
              <a:schemeClr val="accent6"/>
            </a:solidFill>
            <a:ln>
              <a:noFill/>
            </a:ln>
          </p:spPr>
          <p:txBody>
            <a:bodyPr wrap="square" lIns="91425" tIns="91425" rIns="91425" bIns="91425" anchor="ctr" anchorCtr="0">
              <a:noAutofit/>
            </a:bodyPr>
            <a:lstStyle/>
            <a:p>
              <a:pPr marL="0" lvl="0" indent="0">
                <a:spcBef>
                  <a:spcPts val="0"/>
                </a:spcBef>
                <a:buNone/>
              </a:pPr>
              <a:endParaRPr/>
            </a:p>
          </p:txBody>
        </p:sp>
        <p:sp>
          <p:nvSpPr>
            <p:cNvPr id="87" name="Shape 87"/>
            <p:cNvSpPr/>
            <p:nvPr/>
          </p:nvSpPr>
          <p:spPr>
            <a:xfrm>
              <a:off x="7279439" y="0"/>
              <a:ext cx="1503300" cy="863400"/>
            </a:xfrm>
            <a:prstGeom prst="parallelogram">
              <a:avLst>
                <a:gd name="adj" fmla="val 158024"/>
              </a:avLst>
            </a:prstGeom>
            <a:solidFill>
              <a:schemeClr val="accent6"/>
            </a:solidFill>
            <a:ln>
              <a:noFill/>
            </a:ln>
          </p:spPr>
          <p:txBody>
            <a:bodyPr wrap="square" lIns="91425" tIns="91425" rIns="91425" bIns="91425" anchor="ctr" anchorCtr="0">
              <a:noAutofit/>
            </a:bodyPr>
            <a:lstStyle/>
            <a:p>
              <a:pPr marL="0" lvl="0" indent="0">
                <a:spcBef>
                  <a:spcPts val="0"/>
                </a:spcBef>
                <a:buNone/>
              </a:pPr>
              <a:endParaRPr/>
            </a:p>
          </p:txBody>
        </p:sp>
        <p:sp>
          <p:nvSpPr>
            <p:cNvPr id="88" name="Shape 88"/>
            <p:cNvSpPr/>
            <p:nvPr/>
          </p:nvSpPr>
          <p:spPr>
            <a:xfrm>
              <a:off x="6917201" y="0"/>
              <a:ext cx="1503300" cy="863400"/>
            </a:xfrm>
            <a:prstGeom prst="parallelogram">
              <a:avLst>
                <a:gd name="adj" fmla="val 158024"/>
              </a:avLst>
            </a:prstGeom>
            <a:solidFill>
              <a:schemeClr val="accent6"/>
            </a:solidFill>
            <a:ln>
              <a:noFill/>
            </a:ln>
          </p:spPr>
          <p:txBody>
            <a:bodyPr wrap="square" lIns="91425" tIns="91425" rIns="91425" bIns="91425" anchor="ctr" anchorCtr="0">
              <a:noAutofit/>
            </a:bodyPr>
            <a:lstStyle/>
            <a:p>
              <a:pPr marL="0" lvl="0" indent="0">
                <a:spcBef>
                  <a:spcPts val="0"/>
                </a:spcBef>
                <a:buNone/>
              </a:pPr>
              <a:endParaRPr/>
            </a:p>
          </p:txBody>
        </p:sp>
      </p:grpSp>
      <p:grpSp>
        <p:nvGrpSpPr>
          <p:cNvPr id="89" name="Shape 89"/>
          <p:cNvGrpSpPr/>
          <p:nvPr/>
        </p:nvGrpSpPr>
        <p:grpSpPr>
          <a:xfrm>
            <a:off x="5886353" y="1243"/>
            <a:ext cx="3257455" cy="1261514"/>
            <a:chOff x="6917201" y="0"/>
            <a:chExt cx="2227777" cy="863400"/>
          </a:xfrm>
        </p:grpSpPr>
        <p:sp>
          <p:nvSpPr>
            <p:cNvPr id="90" name="Shape 90"/>
            <p:cNvSpPr/>
            <p:nvPr/>
          </p:nvSpPr>
          <p:spPr>
            <a:xfrm>
              <a:off x="7641677" y="0"/>
              <a:ext cx="1503300" cy="863400"/>
            </a:xfrm>
            <a:prstGeom prst="parallelogram">
              <a:avLst>
                <a:gd name="adj" fmla="val 158024"/>
              </a:avLst>
            </a:prstGeom>
            <a:solidFill>
              <a:schemeClr val="accent1"/>
            </a:solidFill>
            <a:ln>
              <a:noFill/>
            </a:ln>
          </p:spPr>
          <p:txBody>
            <a:bodyPr wrap="square" lIns="91425" tIns="91425" rIns="91425" bIns="91425" anchor="ctr" anchorCtr="0">
              <a:noAutofit/>
            </a:bodyPr>
            <a:lstStyle/>
            <a:p>
              <a:pPr marL="0" lvl="0" indent="0">
                <a:spcBef>
                  <a:spcPts val="0"/>
                </a:spcBef>
                <a:buNone/>
              </a:pPr>
              <a:endParaRPr/>
            </a:p>
          </p:txBody>
        </p:sp>
        <p:sp>
          <p:nvSpPr>
            <p:cNvPr id="91" name="Shape 91"/>
            <p:cNvSpPr/>
            <p:nvPr/>
          </p:nvSpPr>
          <p:spPr>
            <a:xfrm>
              <a:off x="7279439" y="0"/>
              <a:ext cx="1503300" cy="863400"/>
            </a:xfrm>
            <a:prstGeom prst="parallelogram">
              <a:avLst>
                <a:gd name="adj" fmla="val 158024"/>
              </a:avLst>
            </a:prstGeom>
            <a:solidFill>
              <a:schemeClr val="accent1"/>
            </a:solidFill>
            <a:ln>
              <a:noFill/>
            </a:ln>
          </p:spPr>
          <p:txBody>
            <a:bodyPr wrap="square" lIns="91425" tIns="91425" rIns="91425" bIns="91425" anchor="ctr" anchorCtr="0">
              <a:noAutofit/>
            </a:bodyPr>
            <a:lstStyle/>
            <a:p>
              <a:pPr marL="0" lvl="0" indent="0">
                <a:spcBef>
                  <a:spcPts val="0"/>
                </a:spcBef>
                <a:buNone/>
              </a:pPr>
              <a:endParaRPr/>
            </a:p>
          </p:txBody>
        </p:sp>
        <p:sp>
          <p:nvSpPr>
            <p:cNvPr id="92" name="Shape 92"/>
            <p:cNvSpPr/>
            <p:nvPr/>
          </p:nvSpPr>
          <p:spPr>
            <a:xfrm>
              <a:off x="6917201" y="0"/>
              <a:ext cx="1503300" cy="863400"/>
            </a:xfrm>
            <a:prstGeom prst="parallelogram">
              <a:avLst>
                <a:gd name="adj" fmla="val 158024"/>
              </a:avLst>
            </a:prstGeom>
            <a:solidFill>
              <a:schemeClr val="accent1"/>
            </a:solidFill>
            <a:ln>
              <a:noFill/>
            </a:ln>
          </p:spPr>
          <p:txBody>
            <a:bodyPr wrap="square" lIns="91425" tIns="91425" rIns="91425" bIns="91425" anchor="ctr" anchorCtr="0">
              <a:noAutofit/>
            </a:bodyPr>
            <a:lstStyle/>
            <a:p>
              <a:pPr marL="0" lvl="0" indent="0">
                <a:spcBef>
                  <a:spcPts val="0"/>
                </a:spcBef>
                <a:buNone/>
              </a:pPr>
              <a:endParaRPr/>
            </a:p>
          </p:txBody>
        </p:sp>
      </p:grpSp>
      <p:sp>
        <p:nvSpPr>
          <p:cNvPr id="93" name="Shape 93"/>
          <p:cNvSpPr txBox="1">
            <a:spLocks noGrp="1"/>
          </p:cNvSpPr>
          <p:nvPr>
            <p:ph type="title"/>
          </p:nvPr>
        </p:nvSpPr>
        <p:spPr>
          <a:xfrm>
            <a:off x="1393929" y="1301146"/>
            <a:ext cx="6366900" cy="2539200"/>
          </a:xfrm>
          <a:prstGeom prst="rect">
            <a:avLst/>
          </a:prstGeom>
        </p:spPr>
        <p:txBody>
          <a:bodyPr wrap="square" lIns="91425" tIns="91425" rIns="91425" bIns="91425" anchor="ctr" anchorCtr="0"/>
          <a:lstStyle>
            <a:lvl1pPr lvl="0" algn="ctr">
              <a:spcBef>
                <a:spcPts val="0"/>
              </a:spcBef>
              <a:buSzPts val="3200"/>
              <a:buNone/>
              <a:defRPr sz="3200"/>
            </a:lvl1pPr>
            <a:lvl2pPr lvl="1" algn="ctr">
              <a:spcBef>
                <a:spcPts val="0"/>
              </a:spcBef>
              <a:buSzPts val="3200"/>
              <a:buNone/>
              <a:defRPr sz="3200"/>
            </a:lvl2pPr>
            <a:lvl3pPr lvl="2" algn="ctr">
              <a:spcBef>
                <a:spcPts val="0"/>
              </a:spcBef>
              <a:buSzPts val="3200"/>
              <a:buNone/>
              <a:defRPr sz="3200"/>
            </a:lvl3pPr>
            <a:lvl4pPr lvl="3" algn="ctr">
              <a:spcBef>
                <a:spcPts val="0"/>
              </a:spcBef>
              <a:buSzPts val="3200"/>
              <a:buNone/>
              <a:defRPr sz="3200"/>
            </a:lvl4pPr>
            <a:lvl5pPr lvl="4" algn="ctr">
              <a:spcBef>
                <a:spcPts val="0"/>
              </a:spcBef>
              <a:buSzPts val="3200"/>
              <a:buNone/>
              <a:defRPr sz="3200"/>
            </a:lvl5pPr>
            <a:lvl6pPr lvl="5" algn="ctr">
              <a:spcBef>
                <a:spcPts val="0"/>
              </a:spcBef>
              <a:buSzPts val="3200"/>
              <a:buNone/>
              <a:defRPr sz="3200"/>
            </a:lvl6pPr>
            <a:lvl7pPr lvl="6" algn="ctr">
              <a:spcBef>
                <a:spcPts val="0"/>
              </a:spcBef>
              <a:buSzPts val="3200"/>
              <a:buNone/>
              <a:defRPr sz="3200"/>
            </a:lvl7pPr>
            <a:lvl8pPr lvl="7" algn="ctr">
              <a:spcBef>
                <a:spcPts val="0"/>
              </a:spcBef>
              <a:buSzPts val="3200"/>
              <a:buNone/>
              <a:defRPr sz="3200"/>
            </a:lvl8pPr>
            <a:lvl9pPr lvl="8" algn="ctr">
              <a:spcBef>
                <a:spcPts val="0"/>
              </a:spcBef>
              <a:buSzPts val="3200"/>
              <a:buNone/>
              <a:defRPr sz="3200"/>
            </a:lvl9pPr>
          </a:lstStyle>
          <a:p>
            <a:endParaRPr/>
          </a:p>
        </p:txBody>
      </p:sp>
      <p:sp>
        <p:nvSpPr>
          <p:cNvPr id="94" name="Shape 94"/>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bg>
      <p:bgPr>
        <a:solidFill>
          <a:schemeClr val="dk2"/>
        </a:solidFill>
        <a:effectLst/>
      </p:bgPr>
    </p:bg>
    <p:spTree>
      <p:nvGrpSpPr>
        <p:cNvPr id="1" name="Shape 95"/>
        <p:cNvGrpSpPr/>
        <p:nvPr/>
      </p:nvGrpSpPr>
      <p:grpSpPr>
        <a:xfrm>
          <a:off x="0" y="0"/>
          <a:ext cx="0" cy="0"/>
          <a:chOff x="0" y="0"/>
          <a:chExt cx="0" cy="0"/>
        </a:xfrm>
      </p:grpSpPr>
      <p:sp>
        <p:nvSpPr>
          <p:cNvPr id="96" name="Shape 96"/>
          <p:cNvSpPr/>
          <p:nvPr/>
        </p:nvSpPr>
        <p:spPr>
          <a:xfrm flipH="1">
            <a:off x="3582600" y="1550700"/>
            <a:ext cx="5561400" cy="3592800"/>
          </a:xfrm>
          <a:prstGeom prst="rtTriangle">
            <a:avLst/>
          </a:prstGeom>
          <a:solidFill>
            <a:schemeClr val="lt2"/>
          </a:solidFill>
          <a:ln>
            <a:noFill/>
          </a:ln>
        </p:spPr>
        <p:txBody>
          <a:bodyPr wrap="square" lIns="91425" tIns="91425" rIns="91425" bIns="91425" anchor="ctr" anchorCtr="0">
            <a:noAutofit/>
          </a:bodyPr>
          <a:lstStyle/>
          <a:p>
            <a:pPr marL="0" lvl="0" indent="0">
              <a:spcBef>
                <a:spcPts val="0"/>
              </a:spcBef>
              <a:buNone/>
            </a:pPr>
            <a:endParaRPr/>
          </a:p>
        </p:txBody>
      </p:sp>
      <p:sp>
        <p:nvSpPr>
          <p:cNvPr id="97" name="Shape 97"/>
          <p:cNvSpPr/>
          <p:nvPr/>
        </p:nvSpPr>
        <p:spPr>
          <a:xfrm>
            <a:off x="31" y="2824500"/>
            <a:ext cx="7370400" cy="2319000"/>
          </a:xfrm>
          <a:prstGeom prst="rtTriangle">
            <a:avLst/>
          </a:prstGeom>
          <a:solidFill>
            <a:schemeClr val="accent3"/>
          </a:solidFill>
          <a:ln>
            <a:noFill/>
          </a:ln>
        </p:spPr>
        <p:txBody>
          <a:bodyPr wrap="square" lIns="91425" tIns="91425" rIns="91425" bIns="91425" anchor="ctr" anchorCtr="0">
            <a:noAutofit/>
          </a:bodyPr>
          <a:lstStyle/>
          <a:p>
            <a:pPr marL="0" lvl="0" indent="0">
              <a:spcBef>
                <a:spcPts val="0"/>
              </a:spcBef>
              <a:buNone/>
            </a:pPr>
            <a:endParaRPr/>
          </a:p>
        </p:txBody>
      </p:sp>
      <p:sp>
        <p:nvSpPr>
          <p:cNvPr id="98" name="Shape 9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marL="0" lvl="0" indent="0">
              <a:spcBef>
                <a:spcPts val="0"/>
              </a:spcBef>
              <a:buNone/>
            </a:pPr>
            <a:endParaRPr/>
          </a:p>
        </p:txBody>
      </p:sp>
      <p:sp>
        <p:nvSpPr>
          <p:cNvPr id="99" name="Shape 99"/>
          <p:cNvSpPr txBox="1">
            <a:spLocks noGrp="1"/>
          </p:cNvSpPr>
          <p:nvPr>
            <p:ph type="title"/>
          </p:nvPr>
        </p:nvSpPr>
        <p:spPr>
          <a:xfrm>
            <a:off x="819150" y="845600"/>
            <a:ext cx="6424200" cy="705000"/>
          </a:xfrm>
          <a:prstGeom prst="rect">
            <a:avLst/>
          </a:prstGeom>
        </p:spPr>
        <p:txBody>
          <a:bodyPr wrap="square" lIns="91425" tIns="91425" rIns="91425" bIns="91425" anchor="t" anchorCtr="0"/>
          <a:lstStyle>
            <a:lvl1pPr lvl="0">
              <a:spcBef>
                <a:spcPts val="0"/>
              </a:spcBef>
              <a:buSzPts val="3000"/>
              <a:buNone/>
              <a:defRPr sz="3000"/>
            </a:lvl1pPr>
            <a:lvl2pPr lvl="1">
              <a:spcBef>
                <a:spcPts val="0"/>
              </a:spcBef>
              <a:buSzPts val="3000"/>
              <a:buNone/>
              <a:defRPr sz="3000"/>
            </a:lvl2pPr>
            <a:lvl3pPr lvl="2">
              <a:spcBef>
                <a:spcPts val="0"/>
              </a:spcBef>
              <a:buSzPts val="3000"/>
              <a:buNone/>
              <a:defRPr sz="3000"/>
            </a:lvl3pPr>
            <a:lvl4pPr lvl="3">
              <a:spcBef>
                <a:spcPts val="0"/>
              </a:spcBef>
              <a:buSzPts val="3000"/>
              <a:buNone/>
              <a:defRPr sz="3000"/>
            </a:lvl4pPr>
            <a:lvl5pPr lvl="4">
              <a:spcBef>
                <a:spcPts val="0"/>
              </a:spcBef>
              <a:buSzPts val="3000"/>
              <a:buNone/>
              <a:defRPr sz="3000"/>
            </a:lvl5pPr>
            <a:lvl6pPr lvl="5">
              <a:spcBef>
                <a:spcPts val="0"/>
              </a:spcBef>
              <a:buSzPts val="3000"/>
              <a:buNone/>
              <a:defRPr sz="3000"/>
            </a:lvl6pPr>
            <a:lvl7pPr lvl="6">
              <a:spcBef>
                <a:spcPts val="0"/>
              </a:spcBef>
              <a:buSzPts val="3000"/>
              <a:buNone/>
              <a:defRPr sz="3000"/>
            </a:lvl7pPr>
            <a:lvl8pPr lvl="7">
              <a:spcBef>
                <a:spcPts val="0"/>
              </a:spcBef>
              <a:buSzPts val="3000"/>
              <a:buNone/>
              <a:defRPr sz="3000"/>
            </a:lvl8pPr>
            <a:lvl9pPr lvl="8">
              <a:spcBef>
                <a:spcPts val="0"/>
              </a:spcBef>
              <a:buSzPts val="3000"/>
              <a:buNone/>
              <a:defRPr sz="3000"/>
            </a:lvl9pPr>
          </a:lstStyle>
          <a:p>
            <a:endParaRPr/>
          </a:p>
        </p:txBody>
      </p:sp>
      <p:sp>
        <p:nvSpPr>
          <p:cNvPr id="100" name="Shape 100"/>
          <p:cNvSpPr txBox="1">
            <a:spLocks noGrp="1"/>
          </p:cNvSpPr>
          <p:nvPr>
            <p:ph type="subTitle" idx="1"/>
          </p:nvPr>
        </p:nvSpPr>
        <p:spPr>
          <a:xfrm>
            <a:off x="819150" y="1550700"/>
            <a:ext cx="5859900" cy="393600"/>
          </a:xfrm>
          <a:prstGeom prst="rect">
            <a:avLst/>
          </a:prstGeom>
        </p:spPr>
        <p:txBody>
          <a:bodyPr wrap="square" lIns="91425" tIns="91425" rIns="91425" bIns="91425" anchor="t" anchorCtr="0"/>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Shape 101"/>
          <p:cNvSpPr txBox="1">
            <a:spLocks noGrp="1"/>
          </p:cNvSpPr>
          <p:nvPr>
            <p:ph type="body" idx="2"/>
          </p:nvPr>
        </p:nvSpPr>
        <p:spPr>
          <a:xfrm>
            <a:off x="819150" y="2467050"/>
            <a:ext cx="5859900" cy="2095500"/>
          </a:xfrm>
          <a:prstGeom prst="rect">
            <a:avLst/>
          </a:prstGeom>
        </p:spPr>
        <p:txBody>
          <a:bodyPr wrap="square" lIns="91425" tIns="91425" rIns="91425" bIns="91425" anchor="t" anchorCtr="0"/>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a:endParaRPr/>
          </a:p>
        </p:txBody>
      </p:sp>
      <p:sp>
        <p:nvSpPr>
          <p:cNvPr id="102" name="Shape 102"/>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bg>
      <p:bgPr>
        <a:solidFill>
          <a:schemeClr val="accent1"/>
        </a:solidFill>
        <a:effectLst/>
      </p:bgPr>
    </p:bg>
    <p:spTree>
      <p:nvGrpSpPr>
        <p:cNvPr id="1" name="Shape 103"/>
        <p:cNvGrpSpPr/>
        <p:nvPr/>
      </p:nvGrpSpPr>
      <p:grpSpPr>
        <a:xfrm>
          <a:off x="0" y="0"/>
          <a:ext cx="0" cy="0"/>
          <a:chOff x="0" y="0"/>
          <a:chExt cx="0" cy="0"/>
        </a:xfrm>
      </p:grpSpPr>
      <p:sp>
        <p:nvSpPr>
          <p:cNvPr id="104" name="Shape 104"/>
          <p:cNvSpPr/>
          <p:nvPr/>
        </p:nvSpPr>
        <p:spPr>
          <a:xfrm>
            <a:off x="31" y="2824500"/>
            <a:ext cx="7370400" cy="2319000"/>
          </a:xfrm>
          <a:prstGeom prst="rtTriangle">
            <a:avLst/>
          </a:prstGeom>
          <a:solidFill>
            <a:schemeClr val="lt2"/>
          </a:solidFill>
          <a:ln>
            <a:noFill/>
          </a:ln>
        </p:spPr>
        <p:txBody>
          <a:bodyPr wrap="square" lIns="91425" tIns="91425" rIns="91425" bIns="91425" anchor="ctr" anchorCtr="0">
            <a:noAutofit/>
          </a:bodyPr>
          <a:lstStyle/>
          <a:p>
            <a:pPr marL="0" lvl="0" indent="0">
              <a:spcBef>
                <a:spcPts val="0"/>
              </a:spcBef>
              <a:buNone/>
            </a:pPr>
            <a:endParaRPr/>
          </a:p>
        </p:txBody>
      </p:sp>
      <p:sp>
        <p:nvSpPr>
          <p:cNvPr id="105" name="Shape 105"/>
          <p:cNvSpPr/>
          <p:nvPr/>
        </p:nvSpPr>
        <p:spPr>
          <a:xfrm flipH="1">
            <a:off x="3582600" y="1550700"/>
            <a:ext cx="5561400" cy="3592800"/>
          </a:xfrm>
          <a:prstGeom prst="rtTriangle">
            <a:avLst/>
          </a:prstGeom>
          <a:solidFill>
            <a:schemeClr val="dk2"/>
          </a:solidFill>
          <a:ln>
            <a:noFill/>
          </a:ln>
        </p:spPr>
        <p:txBody>
          <a:bodyPr wrap="square" lIns="91425" tIns="91425" rIns="91425" bIns="91425" anchor="ctr" anchorCtr="0">
            <a:noAutofit/>
          </a:bodyPr>
          <a:lstStyle/>
          <a:p>
            <a:pPr marL="0" lvl="0" indent="0">
              <a:spcBef>
                <a:spcPts val="0"/>
              </a:spcBef>
              <a:buNone/>
            </a:pPr>
            <a:endParaRPr/>
          </a:p>
        </p:txBody>
      </p:sp>
      <p:sp>
        <p:nvSpPr>
          <p:cNvPr id="106" name="Shape 10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marL="0" lvl="0" indent="0">
              <a:spcBef>
                <a:spcPts val="0"/>
              </a:spcBef>
              <a:buNone/>
            </a:pPr>
            <a:endParaRPr/>
          </a:p>
        </p:txBody>
      </p:sp>
      <p:sp>
        <p:nvSpPr>
          <p:cNvPr id="107" name="Shape 107"/>
          <p:cNvSpPr txBox="1">
            <a:spLocks noGrp="1"/>
          </p:cNvSpPr>
          <p:nvPr>
            <p:ph type="body" idx="1"/>
          </p:nvPr>
        </p:nvSpPr>
        <p:spPr>
          <a:xfrm>
            <a:off x="328025" y="4163500"/>
            <a:ext cx="7415100" cy="605100"/>
          </a:xfrm>
          <a:prstGeom prst="rect">
            <a:avLst/>
          </a:prstGeom>
        </p:spPr>
        <p:txBody>
          <a:bodyPr wrap="square" lIns="91425" tIns="91425" rIns="91425" bIns="91425" anchor="b" anchorCtr="0"/>
          <a:lstStyle>
            <a:lvl1pPr lvl="0">
              <a:lnSpc>
                <a:spcPct val="100000"/>
              </a:lnSpc>
              <a:spcBef>
                <a:spcPts val="0"/>
              </a:spcBef>
              <a:spcAft>
                <a:spcPts val="0"/>
              </a:spcAft>
              <a:buSzPts val="1300"/>
              <a:buNone/>
              <a:defRPr/>
            </a:lvl1pPr>
          </a:lstStyle>
          <a:p>
            <a:endParaRPr/>
          </a:p>
        </p:txBody>
      </p:sp>
      <p:sp>
        <p:nvSpPr>
          <p:cNvPr id="108" name="Shape 108"/>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lt1"/>
              </a:buClr>
              <a:buSzPts val="2800"/>
              <a:buFont typeface="Nunito"/>
              <a:buNone/>
              <a:defRPr sz="2800">
                <a:solidFill>
                  <a:schemeClr val="lt1"/>
                </a:solidFill>
                <a:latin typeface="Nunito"/>
                <a:ea typeface="Nunito"/>
                <a:cs typeface="Nunito"/>
                <a:sym typeface="Nunito"/>
              </a:defRPr>
            </a:lvl1pPr>
            <a:lvl2pPr lvl="1">
              <a:spcBef>
                <a:spcPts val="0"/>
              </a:spcBef>
              <a:buClr>
                <a:schemeClr val="lt1"/>
              </a:buClr>
              <a:buSzPts val="2800"/>
              <a:buFont typeface="Nunito"/>
              <a:buNone/>
              <a:defRPr sz="2800">
                <a:solidFill>
                  <a:schemeClr val="lt1"/>
                </a:solidFill>
                <a:latin typeface="Nunito"/>
                <a:ea typeface="Nunito"/>
                <a:cs typeface="Nunito"/>
                <a:sym typeface="Nunito"/>
              </a:defRPr>
            </a:lvl2pPr>
            <a:lvl3pPr lvl="2">
              <a:spcBef>
                <a:spcPts val="0"/>
              </a:spcBef>
              <a:buClr>
                <a:schemeClr val="lt1"/>
              </a:buClr>
              <a:buSzPts val="2800"/>
              <a:buFont typeface="Nunito"/>
              <a:buNone/>
              <a:defRPr sz="2800">
                <a:solidFill>
                  <a:schemeClr val="lt1"/>
                </a:solidFill>
                <a:latin typeface="Nunito"/>
                <a:ea typeface="Nunito"/>
                <a:cs typeface="Nunito"/>
                <a:sym typeface="Nunito"/>
              </a:defRPr>
            </a:lvl3pPr>
            <a:lvl4pPr lvl="3">
              <a:spcBef>
                <a:spcPts val="0"/>
              </a:spcBef>
              <a:buClr>
                <a:schemeClr val="lt1"/>
              </a:buClr>
              <a:buSzPts val="2800"/>
              <a:buFont typeface="Nunito"/>
              <a:buNone/>
              <a:defRPr sz="2800">
                <a:solidFill>
                  <a:schemeClr val="lt1"/>
                </a:solidFill>
                <a:latin typeface="Nunito"/>
                <a:ea typeface="Nunito"/>
                <a:cs typeface="Nunito"/>
                <a:sym typeface="Nunito"/>
              </a:defRPr>
            </a:lvl4pPr>
            <a:lvl5pPr lvl="4">
              <a:spcBef>
                <a:spcPts val="0"/>
              </a:spcBef>
              <a:buClr>
                <a:schemeClr val="lt1"/>
              </a:buClr>
              <a:buSzPts val="2800"/>
              <a:buFont typeface="Nunito"/>
              <a:buNone/>
              <a:defRPr sz="2800">
                <a:solidFill>
                  <a:schemeClr val="lt1"/>
                </a:solidFill>
                <a:latin typeface="Nunito"/>
                <a:ea typeface="Nunito"/>
                <a:cs typeface="Nunito"/>
                <a:sym typeface="Nunito"/>
              </a:defRPr>
            </a:lvl5pPr>
            <a:lvl6pPr lvl="5">
              <a:spcBef>
                <a:spcPts val="0"/>
              </a:spcBef>
              <a:buClr>
                <a:schemeClr val="lt1"/>
              </a:buClr>
              <a:buSzPts val="2800"/>
              <a:buFont typeface="Nunito"/>
              <a:buNone/>
              <a:defRPr sz="2800">
                <a:solidFill>
                  <a:schemeClr val="lt1"/>
                </a:solidFill>
                <a:latin typeface="Nunito"/>
                <a:ea typeface="Nunito"/>
                <a:cs typeface="Nunito"/>
                <a:sym typeface="Nunito"/>
              </a:defRPr>
            </a:lvl6pPr>
            <a:lvl7pPr lvl="6">
              <a:spcBef>
                <a:spcPts val="0"/>
              </a:spcBef>
              <a:buClr>
                <a:schemeClr val="lt1"/>
              </a:buClr>
              <a:buSzPts val="2800"/>
              <a:buFont typeface="Nunito"/>
              <a:buNone/>
              <a:defRPr sz="2800">
                <a:solidFill>
                  <a:schemeClr val="lt1"/>
                </a:solidFill>
                <a:latin typeface="Nunito"/>
                <a:ea typeface="Nunito"/>
                <a:cs typeface="Nunito"/>
                <a:sym typeface="Nunito"/>
              </a:defRPr>
            </a:lvl7pPr>
            <a:lvl8pPr lvl="7">
              <a:spcBef>
                <a:spcPts val="0"/>
              </a:spcBef>
              <a:buClr>
                <a:schemeClr val="lt1"/>
              </a:buClr>
              <a:buSzPts val="2800"/>
              <a:buFont typeface="Nunito"/>
              <a:buNone/>
              <a:defRPr sz="2800">
                <a:solidFill>
                  <a:schemeClr val="lt1"/>
                </a:solidFill>
                <a:latin typeface="Nunito"/>
                <a:ea typeface="Nunito"/>
                <a:cs typeface="Nunito"/>
                <a:sym typeface="Nunito"/>
              </a:defRPr>
            </a:lvl8pPr>
            <a:lvl9pPr lvl="8">
              <a:spcBef>
                <a:spcPts val="0"/>
              </a:spcBef>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Shape 7"/>
          <p:cNvSpPr txBox="1">
            <a:spLocks noGrp="1"/>
          </p:cNvSpPr>
          <p:nvPr>
            <p:ph type="body" idx="1"/>
          </p:nvPr>
        </p:nvSpPr>
        <p:spPr>
          <a:xfrm>
            <a:off x="311700" y="1152475"/>
            <a:ext cx="8520600" cy="33912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ts val="1300"/>
              <a:buFont typeface="Calibri"/>
              <a:buChar char="●"/>
              <a:defRPr sz="1300">
                <a:solidFill>
                  <a:schemeClr val="dk2"/>
                </a:solidFill>
                <a:latin typeface="Calibri"/>
                <a:ea typeface="Calibri"/>
                <a:cs typeface="Calibri"/>
                <a:sym typeface="Calibri"/>
              </a:defRPr>
            </a:lvl1pPr>
            <a:lvl2pPr lvl="1">
              <a:lnSpc>
                <a:spcPct val="115000"/>
              </a:lnSpc>
              <a:spcBef>
                <a:spcPts val="0"/>
              </a:spcBef>
              <a:spcAft>
                <a:spcPts val="1600"/>
              </a:spcAft>
              <a:buClr>
                <a:schemeClr val="dk2"/>
              </a:buClr>
              <a:buSzPts val="1100"/>
              <a:buFont typeface="Calibri"/>
              <a:buChar char="○"/>
              <a:defRPr sz="1100">
                <a:solidFill>
                  <a:schemeClr val="dk2"/>
                </a:solidFill>
                <a:latin typeface="Calibri"/>
                <a:ea typeface="Calibri"/>
                <a:cs typeface="Calibri"/>
                <a:sym typeface="Calibri"/>
              </a:defRPr>
            </a:lvl2pPr>
            <a:lvl3pPr lvl="2">
              <a:lnSpc>
                <a:spcPct val="115000"/>
              </a:lnSpc>
              <a:spcBef>
                <a:spcPts val="0"/>
              </a:spcBef>
              <a:spcAft>
                <a:spcPts val="1600"/>
              </a:spcAft>
              <a:buClr>
                <a:schemeClr val="dk2"/>
              </a:buClr>
              <a:buSzPts val="1100"/>
              <a:buFont typeface="Calibri"/>
              <a:buChar char="■"/>
              <a:defRPr sz="1100">
                <a:solidFill>
                  <a:schemeClr val="dk2"/>
                </a:solidFill>
                <a:latin typeface="Calibri"/>
                <a:ea typeface="Calibri"/>
                <a:cs typeface="Calibri"/>
                <a:sym typeface="Calibri"/>
              </a:defRPr>
            </a:lvl3pPr>
            <a:lvl4pPr lvl="3">
              <a:lnSpc>
                <a:spcPct val="115000"/>
              </a:lnSpc>
              <a:spcBef>
                <a:spcPts val="0"/>
              </a:spcBef>
              <a:spcAft>
                <a:spcPts val="1600"/>
              </a:spcAft>
              <a:buClr>
                <a:schemeClr val="dk2"/>
              </a:buClr>
              <a:buSzPts val="1100"/>
              <a:buFont typeface="Calibri"/>
              <a:buChar char="●"/>
              <a:defRPr sz="1100">
                <a:solidFill>
                  <a:schemeClr val="dk2"/>
                </a:solidFill>
                <a:latin typeface="Calibri"/>
                <a:ea typeface="Calibri"/>
                <a:cs typeface="Calibri"/>
                <a:sym typeface="Calibri"/>
              </a:defRPr>
            </a:lvl4pPr>
            <a:lvl5pPr lvl="4">
              <a:lnSpc>
                <a:spcPct val="115000"/>
              </a:lnSpc>
              <a:spcBef>
                <a:spcPts val="0"/>
              </a:spcBef>
              <a:spcAft>
                <a:spcPts val="1600"/>
              </a:spcAft>
              <a:buClr>
                <a:schemeClr val="dk2"/>
              </a:buClr>
              <a:buSzPts val="1100"/>
              <a:buFont typeface="Calibri"/>
              <a:buChar char="○"/>
              <a:defRPr sz="1100">
                <a:solidFill>
                  <a:schemeClr val="dk2"/>
                </a:solidFill>
                <a:latin typeface="Calibri"/>
                <a:ea typeface="Calibri"/>
                <a:cs typeface="Calibri"/>
                <a:sym typeface="Calibri"/>
              </a:defRPr>
            </a:lvl5pPr>
            <a:lvl6pPr lvl="5">
              <a:lnSpc>
                <a:spcPct val="115000"/>
              </a:lnSpc>
              <a:spcBef>
                <a:spcPts val="0"/>
              </a:spcBef>
              <a:spcAft>
                <a:spcPts val="1600"/>
              </a:spcAft>
              <a:buClr>
                <a:schemeClr val="dk2"/>
              </a:buClr>
              <a:buSzPts val="1100"/>
              <a:buFont typeface="Calibri"/>
              <a:buChar char="■"/>
              <a:defRPr sz="1100">
                <a:solidFill>
                  <a:schemeClr val="dk2"/>
                </a:solidFill>
                <a:latin typeface="Calibri"/>
                <a:ea typeface="Calibri"/>
                <a:cs typeface="Calibri"/>
                <a:sym typeface="Calibri"/>
              </a:defRPr>
            </a:lvl6pPr>
            <a:lvl7pPr lvl="6">
              <a:lnSpc>
                <a:spcPct val="115000"/>
              </a:lnSpc>
              <a:spcBef>
                <a:spcPts val="0"/>
              </a:spcBef>
              <a:spcAft>
                <a:spcPts val="1600"/>
              </a:spcAft>
              <a:buClr>
                <a:schemeClr val="dk2"/>
              </a:buClr>
              <a:buSzPts val="1100"/>
              <a:buFont typeface="Calibri"/>
              <a:buChar char="●"/>
              <a:defRPr sz="1100">
                <a:solidFill>
                  <a:schemeClr val="dk2"/>
                </a:solidFill>
                <a:latin typeface="Calibri"/>
                <a:ea typeface="Calibri"/>
                <a:cs typeface="Calibri"/>
                <a:sym typeface="Calibri"/>
              </a:defRPr>
            </a:lvl7pPr>
            <a:lvl8pPr lvl="7">
              <a:lnSpc>
                <a:spcPct val="115000"/>
              </a:lnSpc>
              <a:spcBef>
                <a:spcPts val="0"/>
              </a:spcBef>
              <a:spcAft>
                <a:spcPts val="1600"/>
              </a:spcAft>
              <a:buClr>
                <a:schemeClr val="dk2"/>
              </a:buClr>
              <a:buSzPts val="1100"/>
              <a:buFont typeface="Calibri"/>
              <a:buChar char="○"/>
              <a:defRPr sz="1100">
                <a:solidFill>
                  <a:schemeClr val="dk2"/>
                </a:solidFill>
                <a:latin typeface="Calibri"/>
                <a:ea typeface="Calibri"/>
                <a:cs typeface="Calibri"/>
                <a:sym typeface="Calibri"/>
              </a:defRPr>
            </a:lvl8pPr>
            <a:lvl9pPr lvl="8">
              <a:lnSpc>
                <a:spcPct val="115000"/>
              </a:lnSpc>
              <a:spcBef>
                <a:spcPts val="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8390734" y="4543668"/>
            <a:ext cx="548700" cy="393600"/>
          </a:xfrm>
          <a:prstGeom prst="rect">
            <a:avLst/>
          </a:prstGeom>
          <a:noFill/>
          <a:ln>
            <a:noFill/>
          </a:ln>
        </p:spPr>
        <p:txBody>
          <a:bodyPr wrap="square" lIns="91425" tIns="91425" rIns="91425" bIns="91425" anchor="ctr" anchorCtr="0">
            <a:noAutofit/>
          </a:bodyPr>
          <a:lstStyle/>
          <a:p>
            <a:pPr marL="0" lvl="0" indent="0" algn="r">
              <a:spcBef>
                <a:spcPts val="0"/>
              </a:spcBef>
              <a:buNone/>
            </a:pPr>
            <a:fld id="{00000000-1234-1234-1234-123412341234}" type="slidenum">
              <a:rPr lang="en" sz="1000">
                <a:solidFill>
                  <a:schemeClr val="dk2"/>
                </a:solidFill>
                <a:latin typeface="Nunito"/>
                <a:ea typeface="Nunito"/>
                <a:cs typeface="Nunito"/>
                <a:sym typeface="Nunito"/>
              </a:rPr>
              <a:t>‹#›</a:t>
            </a:fld>
            <a:endParaRPr lang="en" sz="1000">
              <a:solidFill>
                <a:schemeClr val="dk2"/>
              </a:solidFill>
              <a:latin typeface="Nunito"/>
              <a:ea typeface="Nunito"/>
              <a:cs typeface="Nunito"/>
              <a:sym typeface="Nuni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study.com/academy/lesson/agenda-setting-definition-function-process-examples.html"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youtube.com/watch?v=5N9AfcY91j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ctrTitle"/>
          </p:nvPr>
        </p:nvSpPr>
        <p:spPr>
          <a:xfrm>
            <a:off x="1032900" y="691350"/>
            <a:ext cx="7078200" cy="944100"/>
          </a:xfrm>
          <a:prstGeom prst="rect">
            <a:avLst/>
          </a:prstGeom>
        </p:spPr>
        <p:txBody>
          <a:bodyPr wrap="square" lIns="91425" tIns="91425" rIns="91425" bIns="91425" anchor="ctr" anchorCtr="0">
            <a:noAutofit/>
          </a:bodyPr>
          <a:lstStyle/>
          <a:p>
            <a:pPr marL="0" lvl="0" indent="0">
              <a:spcBef>
                <a:spcPts val="0"/>
              </a:spcBef>
              <a:buNone/>
            </a:pPr>
            <a:r>
              <a:rPr lang="en" u="sng">
                <a:solidFill>
                  <a:srgbClr val="000000"/>
                </a:solidFill>
              </a:rPr>
              <a:t>Priming/ Agent Setting</a:t>
            </a:r>
            <a:r>
              <a:rPr lang="en" sz="1200" u="sng">
                <a:solidFill>
                  <a:srgbClr val="000000"/>
                </a:solidFill>
              </a:rPr>
              <a:t>(M/S 237)</a:t>
            </a:r>
            <a:r>
              <a:rPr lang="en">
                <a:solidFill>
                  <a:srgbClr val="000000"/>
                </a:solidFill>
              </a:rPr>
              <a:t> </a:t>
            </a:r>
          </a:p>
        </p:txBody>
      </p:sp>
      <p:sp>
        <p:nvSpPr>
          <p:cNvPr id="129" name="Shape 129"/>
          <p:cNvSpPr txBox="1">
            <a:spLocks noGrp="1"/>
          </p:cNvSpPr>
          <p:nvPr>
            <p:ph type="subTitle" idx="1"/>
          </p:nvPr>
        </p:nvSpPr>
        <p:spPr>
          <a:xfrm>
            <a:off x="1164950" y="1635450"/>
            <a:ext cx="6637800" cy="2490600"/>
          </a:xfrm>
          <a:prstGeom prst="rect">
            <a:avLst/>
          </a:prstGeom>
        </p:spPr>
        <p:txBody>
          <a:bodyPr wrap="square" lIns="91425" tIns="91425" rIns="91425" bIns="91425" anchor="t" anchorCtr="0">
            <a:noAutofit/>
          </a:bodyPr>
          <a:lstStyle/>
          <a:p>
            <a:pPr marL="0" lvl="0" indent="0" algn="l" rtl="0">
              <a:spcBef>
                <a:spcPts val="0"/>
              </a:spcBef>
              <a:buNone/>
            </a:pPr>
            <a:r>
              <a:rPr lang="en" u="sng">
                <a:solidFill>
                  <a:srgbClr val="000000"/>
                </a:solidFill>
              </a:rPr>
              <a:t>Agent Setting</a:t>
            </a:r>
            <a:r>
              <a:rPr lang="en">
                <a:solidFill>
                  <a:srgbClr val="000000"/>
                </a:solidFill>
              </a:rPr>
              <a:t>: Mass media influencing what we think and worry about by making a topic seem more or less important than it actually is. News channels will focus on what they think is important or will get them viewers, which in turn, makes what we see seem important. </a:t>
            </a:r>
          </a:p>
          <a:p>
            <a:pPr marL="0" lvl="0" indent="0" algn="l" rtl="0">
              <a:spcBef>
                <a:spcPts val="0"/>
              </a:spcBef>
              <a:buNone/>
            </a:pPr>
            <a:endParaRPr>
              <a:solidFill>
                <a:srgbClr val="000000"/>
              </a:solidFill>
            </a:endParaRPr>
          </a:p>
          <a:p>
            <a:pPr marL="0" lvl="0" indent="0" algn="l">
              <a:spcBef>
                <a:spcPts val="0"/>
              </a:spcBef>
              <a:buNone/>
            </a:pPr>
            <a:r>
              <a:rPr lang="en" u="sng">
                <a:solidFill>
                  <a:srgbClr val="000000"/>
                </a:solidFill>
              </a:rPr>
              <a:t>Priming</a:t>
            </a:r>
            <a:r>
              <a:rPr lang="en">
                <a:solidFill>
                  <a:srgbClr val="000000"/>
                </a:solidFill>
              </a:rPr>
              <a:t>: </a:t>
            </a:r>
            <a:r>
              <a:rPr lang="en">
                <a:solidFill>
                  <a:schemeClr val="dk2"/>
                </a:solidFill>
              </a:rPr>
              <a:t>is the process where the media may develop or change someone's opinion of something. Such as what a “good” or “bad” person looks like. </a:t>
            </a:r>
          </a:p>
          <a:p>
            <a:pPr marL="0" lvl="0" indent="0" algn="l" rtl="0">
              <a:spcBef>
                <a:spcPts val="0"/>
              </a:spcBef>
              <a:buNone/>
            </a:pPr>
            <a:endParaRPr/>
          </a:p>
          <a:p>
            <a:pPr marL="0" lvl="0" indent="0" algn="l">
              <a:spcBef>
                <a:spcPts val="0"/>
              </a:spcBef>
              <a:buNone/>
            </a:pPr>
            <a:endParaRPr/>
          </a:p>
          <a:p>
            <a:pPr marL="0" lvl="0" indent="0">
              <a:spcBef>
                <a:spcPts val="0"/>
              </a:spcBef>
              <a:buNone/>
            </a:pPr>
            <a:endParaRPr/>
          </a:p>
          <a:p>
            <a:pPr marL="0" lvl="0" indent="0">
              <a:spcBef>
                <a:spcPts val="0"/>
              </a:spcBef>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5507600" y="323675"/>
            <a:ext cx="2441400" cy="732000"/>
          </a:xfrm>
          <a:prstGeom prst="rect">
            <a:avLst/>
          </a:prstGeom>
        </p:spPr>
        <p:txBody>
          <a:bodyPr wrap="square" lIns="91425" tIns="91425" rIns="91425" bIns="91425" anchor="t" anchorCtr="0">
            <a:noAutofit/>
          </a:bodyPr>
          <a:lstStyle/>
          <a:p>
            <a:pPr marL="0" lvl="0" indent="0">
              <a:spcBef>
                <a:spcPts val="0"/>
              </a:spcBef>
              <a:buNone/>
            </a:pPr>
            <a:r>
              <a:rPr lang="en" u="sng">
                <a:solidFill>
                  <a:srgbClr val="000000"/>
                </a:solidFill>
              </a:rPr>
              <a:t>Examples</a:t>
            </a:r>
            <a:r>
              <a:rPr lang="en">
                <a:solidFill>
                  <a:srgbClr val="000000"/>
                </a:solidFill>
              </a:rPr>
              <a:t> </a:t>
            </a:r>
          </a:p>
        </p:txBody>
      </p:sp>
      <p:pic>
        <p:nvPicPr>
          <p:cNvPr id="135" name="Shape 135"/>
          <p:cNvPicPr preferRelativeResize="0"/>
          <p:nvPr/>
        </p:nvPicPr>
        <p:blipFill>
          <a:blip r:embed="rId3">
            <a:alphaModFix/>
          </a:blip>
          <a:stretch>
            <a:fillRect/>
          </a:stretch>
        </p:blipFill>
        <p:spPr>
          <a:xfrm>
            <a:off x="302225" y="323674"/>
            <a:ext cx="4294736" cy="2448000"/>
          </a:xfrm>
          <a:prstGeom prst="rect">
            <a:avLst/>
          </a:prstGeom>
          <a:noFill/>
          <a:ln>
            <a:noFill/>
          </a:ln>
        </p:spPr>
      </p:pic>
      <p:pic>
        <p:nvPicPr>
          <p:cNvPr id="136" name="Shape 136"/>
          <p:cNvPicPr preferRelativeResize="0"/>
          <p:nvPr/>
        </p:nvPicPr>
        <p:blipFill>
          <a:blip r:embed="rId4">
            <a:alphaModFix/>
          </a:blip>
          <a:stretch>
            <a:fillRect/>
          </a:stretch>
        </p:blipFill>
        <p:spPr>
          <a:xfrm>
            <a:off x="5182725" y="1111498"/>
            <a:ext cx="2766281" cy="2067027"/>
          </a:xfrm>
          <a:prstGeom prst="rect">
            <a:avLst/>
          </a:prstGeom>
          <a:noFill/>
          <a:ln>
            <a:noFill/>
          </a:ln>
        </p:spPr>
      </p:pic>
      <p:pic>
        <p:nvPicPr>
          <p:cNvPr id="137" name="Shape 137"/>
          <p:cNvPicPr preferRelativeResize="0"/>
          <p:nvPr/>
        </p:nvPicPr>
        <p:blipFill>
          <a:blip r:embed="rId5">
            <a:alphaModFix/>
          </a:blip>
          <a:stretch>
            <a:fillRect/>
          </a:stretch>
        </p:blipFill>
        <p:spPr>
          <a:xfrm>
            <a:off x="5216825" y="3234350"/>
            <a:ext cx="2732173" cy="1660175"/>
          </a:xfrm>
          <a:prstGeom prst="rect">
            <a:avLst/>
          </a:prstGeom>
          <a:noFill/>
          <a:ln>
            <a:noFill/>
          </a:ln>
        </p:spPr>
      </p:pic>
      <p:pic>
        <p:nvPicPr>
          <p:cNvPr id="138" name="Shape 138"/>
          <p:cNvPicPr preferRelativeResize="0"/>
          <p:nvPr/>
        </p:nvPicPr>
        <p:blipFill>
          <a:blip r:embed="rId6">
            <a:alphaModFix/>
          </a:blip>
          <a:stretch>
            <a:fillRect/>
          </a:stretch>
        </p:blipFill>
        <p:spPr>
          <a:xfrm>
            <a:off x="840175" y="2846025"/>
            <a:ext cx="3521774" cy="1982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819150" y="845600"/>
            <a:ext cx="7505700" cy="954600"/>
          </a:xfrm>
          <a:prstGeom prst="rect">
            <a:avLst/>
          </a:prstGeom>
        </p:spPr>
        <p:txBody>
          <a:bodyPr wrap="square" lIns="91425" tIns="91425" rIns="91425" bIns="91425" anchor="t" anchorCtr="0">
            <a:noAutofit/>
          </a:bodyPr>
          <a:lstStyle/>
          <a:p>
            <a:pPr marL="0" lvl="0" indent="0">
              <a:spcBef>
                <a:spcPts val="0"/>
              </a:spcBef>
              <a:buNone/>
            </a:pPr>
            <a:r>
              <a:rPr lang="en">
                <a:solidFill>
                  <a:srgbClr val="000000"/>
                </a:solidFill>
              </a:rPr>
              <a:t>Why is it important?</a:t>
            </a:r>
          </a:p>
        </p:txBody>
      </p:sp>
      <p:sp>
        <p:nvSpPr>
          <p:cNvPr id="144" name="Shape 144"/>
          <p:cNvSpPr txBox="1">
            <a:spLocks noGrp="1"/>
          </p:cNvSpPr>
          <p:nvPr>
            <p:ph type="body" idx="1"/>
          </p:nvPr>
        </p:nvSpPr>
        <p:spPr>
          <a:xfrm>
            <a:off x="819150" y="1610525"/>
            <a:ext cx="7505700" cy="2448000"/>
          </a:xfrm>
          <a:prstGeom prst="rect">
            <a:avLst/>
          </a:prstGeom>
        </p:spPr>
        <p:txBody>
          <a:bodyPr wrap="square" lIns="91425" tIns="91425" rIns="91425" bIns="91425" anchor="t" anchorCtr="0">
            <a:noAutofit/>
          </a:bodyPr>
          <a:lstStyle/>
          <a:p>
            <a:pPr marL="0" lvl="0" indent="0">
              <a:spcBef>
                <a:spcPts val="0"/>
              </a:spcBef>
              <a:buNone/>
            </a:pPr>
            <a:r>
              <a:rPr lang="en"/>
              <a:t>Understanding Priming and Agent Setting is very important in media studies. It is important to know how the media uses agent setting to influence the “importance” of an issue. Being aware of this strategy will remind you that there may be bigger topics that you may want to gain knowledge on other than the stories the main media outlets feel they will get the most viewers on, and are providing. Being aware of priming is important in a media studies class because knowing how the media can change someone's opinion of something by what they show, or fail to show may influence how you receive the information that the media gives you.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819150" y="792800"/>
            <a:ext cx="7505700" cy="3653700"/>
          </a:xfrm>
          <a:prstGeom prst="rect">
            <a:avLst/>
          </a:prstGeom>
        </p:spPr>
        <p:txBody>
          <a:bodyPr wrap="square" lIns="91425" tIns="91425" rIns="91425" bIns="91425" anchor="t" anchorCtr="0">
            <a:noAutofit/>
          </a:bodyPr>
          <a:lstStyle/>
          <a:p>
            <a:pPr marL="0" lvl="0" indent="0">
              <a:spcBef>
                <a:spcPts val="0"/>
              </a:spcBef>
              <a:buNone/>
            </a:pPr>
            <a:r>
              <a:rPr lang="en"/>
              <a:t>Definition:</a:t>
            </a:r>
          </a:p>
          <a:p>
            <a:pPr marL="0" lvl="0" indent="0">
              <a:spcBef>
                <a:spcPts val="0"/>
              </a:spcBef>
              <a:buNone/>
            </a:pPr>
            <a:r>
              <a:rPr lang="en" u="sng">
                <a:solidFill>
                  <a:schemeClr val="hlink"/>
                </a:solidFill>
                <a:hlinkClick r:id="rId3"/>
              </a:rPr>
              <a:t>https://study.com/academy/lesson/agenda-setting-definition-function-process-examples.html</a:t>
            </a:r>
          </a:p>
          <a:p>
            <a:pPr marL="0" lvl="0" indent="0">
              <a:spcBef>
                <a:spcPts val="0"/>
              </a:spcBef>
              <a:buNone/>
            </a:pPr>
            <a:r>
              <a:rPr lang="en"/>
              <a:t>Example:</a:t>
            </a:r>
          </a:p>
          <a:p>
            <a:pPr marL="0" lvl="0" indent="0">
              <a:spcBef>
                <a:spcPts val="0"/>
              </a:spcBef>
              <a:buNone/>
            </a:pPr>
            <a:r>
              <a:rPr lang="en" u="sng">
                <a:solidFill>
                  <a:schemeClr val="hlink"/>
                </a:solidFill>
                <a:hlinkClick r:id="rId4"/>
              </a:rPr>
              <a:t>https://www.youtube.com/watch?v=5N9AfcY91jg</a:t>
            </a:r>
          </a:p>
          <a:p>
            <a:pPr marL="0" lvl="0" indent="0">
              <a:spcBef>
                <a:spcPts val="0"/>
              </a:spcBef>
              <a:buNone/>
            </a:pPr>
            <a:endParaRPr/>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427</Words>
  <Application>Microsoft Office PowerPoint</Application>
  <PresentationFormat>On-screen Show (16:9)</PresentationFormat>
  <Paragraphs>21</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Nunito</vt:lpstr>
      <vt:lpstr>Shift</vt:lpstr>
      <vt:lpstr>Priming/ Agent Setting(M/S 237) </vt:lpstr>
      <vt:lpstr>Examples </vt:lpstr>
      <vt:lpstr>Why is it important?</vt:lpstr>
      <vt:lpstr>Definition: https://study.com/academy/lesson/agenda-setting-definition-function-process-examples.html Example: https://www.youtube.com/watch?v=5N9AfcY91jg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Priming/ Agent Setting(M/S 237)</dc:title>
  <dc:creator>Gilbride, Kasey</dc:creator>
  <cp:lastModifiedBy>Information Services</cp:lastModifiedBy>
  <cp:revision>2</cp:revision>
  <dcterms:modified xsi:type="dcterms:W3CDTF">2017-12-05T14:41:22Z</dcterms:modified>
</cp:coreProperties>
</file>