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da-DK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VlblkynmPoo" TargetMode="Externa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Culture Industry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Stine Pontoppidan Bjørkbom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Industry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Adorno</a:t>
            </a:r>
            <a:r>
              <a:rPr lang="en-US" dirty="0" smtClean="0"/>
              <a:t>/</a:t>
            </a:r>
            <a:r>
              <a:rPr lang="en-US" dirty="0" err="1" smtClean="0"/>
              <a:t>Horkheimer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Culture Industry is a culture made of standardization of cultural items as film, radio, and art. It is a culture that encourage people to buy products, we think fits our needs and demands. The culture industry makes a society consistent of mass culture instead of encouraging freedom and individuality because companies profit is valued over consumer well-being </a:t>
            </a:r>
          </a:p>
        </p:txBody>
      </p:sp>
    </p:spTree>
    <p:extLst>
      <p:ext uri="{BB962C8B-B14F-4D97-AF65-F5344CB8AC3E}">
        <p14:creationId xmlns:p14="http://schemas.microsoft.com/office/powerpoint/2010/main" val="112573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://www.youtube.com/watch?v=VlblkynmPoo</a:t>
            </a:r>
            <a:r>
              <a:rPr lang="en-US" dirty="0"/>
              <a:t> 1:00 </a:t>
            </a:r>
          </a:p>
          <a:p>
            <a:endParaRPr lang="en-US" dirty="0"/>
          </a:p>
        </p:txBody>
      </p:sp>
      <p:pic>
        <p:nvPicPr>
          <p:cNvPr id="4" name="Picture 3" descr="Skærmbillede 2017-12-03 kl. 14.46.2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03238"/>
            <a:ext cx="7493000" cy="4486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851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1095</TotalTime>
  <Words>89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Inkwell</vt:lpstr>
      <vt:lpstr>Culture Industry </vt:lpstr>
      <vt:lpstr>Culture Industry  </vt:lpstr>
      <vt:lpstr>PowerPoint Presentation</vt:lpstr>
    </vt:vector>
  </TitlesOfParts>
  <Company>Nyborg gymnasium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Industry </dc:title>
  <dc:creator>Stine Bjørkbom</dc:creator>
  <cp:lastModifiedBy>Stine Bjørkbom</cp:lastModifiedBy>
  <cp:revision>4</cp:revision>
  <dcterms:created xsi:type="dcterms:W3CDTF">2017-12-06T15:35:30Z</dcterms:created>
  <dcterms:modified xsi:type="dcterms:W3CDTF">2017-12-07T09:50:49Z</dcterms:modified>
</cp:coreProperties>
</file>