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</p:sldIdLst>
  <p:sldSz cy="5143500" cx="9144000"/>
  <p:notesSz cx="6858000" cy="9144000"/>
  <p:embeddedFontLst>
    <p:embeddedFont>
      <p:font typeface="Francois One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font" Target="fonts/FrancoisOne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100"/>
              <a:buChar char="●"/>
              <a:defRPr sz="1100"/>
            </a:lvl1pPr>
            <a:lvl2pPr lvl="1">
              <a:spcBef>
                <a:spcPts val="0"/>
              </a:spcBef>
              <a:buSzPts val="1100"/>
              <a:buChar char="○"/>
              <a:defRPr sz="1100"/>
            </a:lvl2pPr>
            <a:lvl3pPr lvl="2">
              <a:spcBef>
                <a:spcPts val="0"/>
              </a:spcBef>
              <a:buSzPts val="1100"/>
              <a:buChar char="■"/>
              <a:defRPr sz="1100"/>
            </a:lvl3pPr>
            <a:lvl4pPr lvl="3">
              <a:spcBef>
                <a:spcPts val="0"/>
              </a:spcBef>
              <a:buSzPts val="1100"/>
              <a:buChar char="●"/>
              <a:defRPr sz="1100"/>
            </a:lvl4pPr>
            <a:lvl5pPr lvl="4">
              <a:spcBef>
                <a:spcPts val="0"/>
              </a:spcBef>
              <a:buSzPts val="1100"/>
              <a:buChar char="○"/>
              <a:defRPr sz="1100"/>
            </a:lvl5pPr>
            <a:lvl6pPr lvl="5">
              <a:spcBef>
                <a:spcPts val="0"/>
              </a:spcBef>
              <a:buSzPts val="1100"/>
              <a:buChar char="■"/>
              <a:defRPr sz="1100"/>
            </a:lvl6pPr>
            <a:lvl7pPr lvl="6">
              <a:spcBef>
                <a:spcPts val="0"/>
              </a:spcBef>
              <a:buSzPts val="1100"/>
              <a:buChar char="●"/>
              <a:defRPr sz="1100"/>
            </a:lvl7pPr>
            <a:lvl8pPr lvl="7">
              <a:spcBef>
                <a:spcPts val="0"/>
              </a:spcBef>
              <a:buSzPts val="1100"/>
              <a:buChar char="○"/>
              <a:defRPr sz="1100"/>
            </a:lvl8pPr>
            <a:lvl9pPr lvl="8">
              <a:spcBef>
                <a:spcPts val="0"/>
              </a:spcBef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5200"/>
              <a:buNone/>
              <a:defRPr sz="5200"/>
            </a:lvl1pPr>
            <a:lvl2pPr lvl="1" algn="ctr">
              <a:spcBef>
                <a:spcPts val="0"/>
              </a:spcBef>
              <a:buSzPts val="5200"/>
              <a:buNone/>
              <a:defRPr sz="5200"/>
            </a:lvl2pPr>
            <a:lvl3pPr lvl="2" algn="ctr">
              <a:spcBef>
                <a:spcPts val="0"/>
              </a:spcBef>
              <a:buSzPts val="5200"/>
              <a:buNone/>
              <a:defRPr sz="5200"/>
            </a:lvl3pPr>
            <a:lvl4pPr lvl="3" algn="ctr">
              <a:spcBef>
                <a:spcPts val="0"/>
              </a:spcBef>
              <a:buSzPts val="5200"/>
              <a:buNone/>
              <a:defRPr sz="5200"/>
            </a:lvl4pPr>
            <a:lvl5pPr lvl="4" algn="ctr">
              <a:spcBef>
                <a:spcPts val="0"/>
              </a:spcBef>
              <a:buSzPts val="5200"/>
              <a:buNone/>
              <a:defRPr sz="5200"/>
            </a:lvl5pPr>
            <a:lvl6pPr lvl="5" algn="ctr">
              <a:spcBef>
                <a:spcPts val="0"/>
              </a:spcBef>
              <a:buSzPts val="5200"/>
              <a:buNone/>
              <a:defRPr sz="5200"/>
            </a:lvl6pPr>
            <a:lvl7pPr lvl="6" algn="ctr">
              <a:spcBef>
                <a:spcPts val="0"/>
              </a:spcBef>
              <a:buSzPts val="5200"/>
              <a:buNone/>
              <a:defRPr sz="5200"/>
            </a:lvl7pPr>
            <a:lvl8pPr lvl="7" algn="ctr">
              <a:spcBef>
                <a:spcPts val="0"/>
              </a:spcBef>
              <a:buSzPts val="5200"/>
              <a:buNone/>
              <a:defRPr sz="5200"/>
            </a:lvl8pPr>
            <a:lvl9pPr lvl="8" algn="ctr">
              <a:spcBef>
                <a:spcPts val="0"/>
              </a:spcBef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12000"/>
              <a:buNone/>
              <a:defRPr sz="12000"/>
            </a:lvl1pPr>
            <a:lvl2pPr lvl="1" algn="ctr">
              <a:spcBef>
                <a:spcPts val="0"/>
              </a:spcBef>
              <a:buSzPts val="12000"/>
              <a:buNone/>
              <a:defRPr sz="12000"/>
            </a:lvl2pPr>
            <a:lvl3pPr lvl="2" algn="ctr">
              <a:spcBef>
                <a:spcPts val="0"/>
              </a:spcBef>
              <a:buSzPts val="12000"/>
              <a:buNone/>
              <a:defRPr sz="12000"/>
            </a:lvl3pPr>
            <a:lvl4pPr lvl="3" algn="ctr">
              <a:spcBef>
                <a:spcPts val="0"/>
              </a:spcBef>
              <a:buSzPts val="12000"/>
              <a:buNone/>
              <a:defRPr sz="12000"/>
            </a:lvl4pPr>
            <a:lvl5pPr lvl="4" algn="ctr">
              <a:spcBef>
                <a:spcPts val="0"/>
              </a:spcBef>
              <a:buSzPts val="12000"/>
              <a:buNone/>
              <a:defRPr sz="12000"/>
            </a:lvl5pPr>
            <a:lvl6pPr lvl="5" algn="ctr">
              <a:spcBef>
                <a:spcPts val="0"/>
              </a:spcBef>
              <a:buSzPts val="12000"/>
              <a:buNone/>
              <a:defRPr sz="12000"/>
            </a:lvl6pPr>
            <a:lvl7pPr lvl="6" algn="ctr">
              <a:spcBef>
                <a:spcPts val="0"/>
              </a:spcBef>
              <a:buSzPts val="12000"/>
              <a:buNone/>
              <a:defRPr sz="12000"/>
            </a:lvl7pPr>
            <a:lvl8pPr lvl="7" algn="ctr">
              <a:spcBef>
                <a:spcPts val="0"/>
              </a:spcBef>
              <a:buSzPts val="12000"/>
              <a:buNone/>
              <a:defRPr sz="12000"/>
            </a:lvl8pPr>
            <a:lvl9pPr lvl="8" algn="ctr">
              <a:spcBef>
                <a:spcPts val="0"/>
              </a:spcBef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SzPts val="1800"/>
              <a:buChar char="●"/>
              <a:defRPr/>
            </a:lvl1pPr>
            <a:lvl2pPr lvl="1" algn="ctr">
              <a:spcBef>
                <a:spcPts val="0"/>
              </a:spcBef>
              <a:buSzPts val="1400"/>
              <a:buChar char="○"/>
              <a:defRPr/>
            </a:lvl2pPr>
            <a:lvl3pPr lvl="2" algn="ctr">
              <a:spcBef>
                <a:spcPts val="0"/>
              </a:spcBef>
              <a:buSzPts val="1400"/>
              <a:buChar char="■"/>
              <a:defRPr/>
            </a:lvl3pPr>
            <a:lvl4pPr lvl="3" algn="ctr">
              <a:spcBef>
                <a:spcPts val="0"/>
              </a:spcBef>
              <a:buSzPts val="1400"/>
              <a:buChar char="●"/>
              <a:defRPr/>
            </a:lvl4pPr>
            <a:lvl5pPr lvl="4" algn="ctr">
              <a:spcBef>
                <a:spcPts val="0"/>
              </a:spcBef>
              <a:buSzPts val="1400"/>
              <a:buChar char="○"/>
              <a:defRPr/>
            </a:lvl5pPr>
            <a:lvl6pPr lvl="5" algn="ctr">
              <a:spcBef>
                <a:spcPts val="0"/>
              </a:spcBef>
              <a:buSzPts val="1400"/>
              <a:buChar char="■"/>
              <a:defRPr/>
            </a:lvl6pPr>
            <a:lvl7pPr lvl="6" algn="ctr">
              <a:spcBef>
                <a:spcPts val="0"/>
              </a:spcBef>
              <a:buSzPts val="1400"/>
              <a:buChar char="●"/>
              <a:defRPr/>
            </a:lvl7pPr>
            <a:lvl8pPr lvl="7" algn="ctr">
              <a:spcBef>
                <a:spcPts val="0"/>
              </a:spcBef>
              <a:buSzPts val="1400"/>
              <a:buChar char="○"/>
              <a:defRPr/>
            </a:lvl8pPr>
            <a:lvl9pPr lvl="8" algn="ctr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ts val="3600"/>
              <a:buNone/>
              <a:defRPr sz="3600"/>
            </a:lvl1pPr>
            <a:lvl2pPr lvl="1" algn="ctr">
              <a:spcBef>
                <a:spcPts val="0"/>
              </a:spcBef>
              <a:buSzPts val="3600"/>
              <a:buNone/>
              <a:defRPr sz="3600"/>
            </a:lvl2pPr>
            <a:lvl3pPr lvl="2" algn="ctr">
              <a:spcBef>
                <a:spcPts val="0"/>
              </a:spcBef>
              <a:buSzPts val="3600"/>
              <a:buNone/>
              <a:defRPr sz="3600"/>
            </a:lvl3pPr>
            <a:lvl4pPr lvl="3" algn="ctr">
              <a:spcBef>
                <a:spcPts val="0"/>
              </a:spcBef>
              <a:buSzPts val="3600"/>
              <a:buNone/>
              <a:defRPr sz="3600"/>
            </a:lvl4pPr>
            <a:lvl5pPr lvl="4" algn="ctr">
              <a:spcBef>
                <a:spcPts val="0"/>
              </a:spcBef>
              <a:buSzPts val="3600"/>
              <a:buNone/>
              <a:defRPr sz="3600"/>
            </a:lvl5pPr>
            <a:lvl6pPr lvl="5" algn="ctr">
              <a:spcBef>
                <a:spcPts val="0"/>
              </a:spcBef>
              <a:buSzPts val="3600"/>
              <a:buNone/>
              <a:defRPr sz="3600"/>
            </a:lvl6pPr>
            <a:lvl7pPr lvl="6" algn="ctr">
              <a:spcBef>
                <a:spcPts val="0"/>
              </a:spcBef>
              <a:buSzPts val="3600"/>
              <a:buNone/>
              <a:defRPr sz="3600"/>
            </a:lvl7pPr>
            <a:lvl8pPr lvl="7" algn="ctr">
              <a:spcBef>
                <a:spcPts val="0"/>
              </a:spcBef>
              <a:buSzPts val="3600"/>
              <a:buNone/>
              <a:defRPr sz="3600"/>
            </a:lvl8pPr>
            <a:lvl9pPr lvl="8" algn="ctr">
              <a:spcBef>
                <a:spcPts val="0"/>
              </a:spcBef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400"/>
              <a:buChar char="●"/>
              <a:defRPr sz="14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2800"/>
              <a:buNone/>
              <a:defRPr/>
            </a:lvl1pPr>
            <a:lvl2pPr lvl="1">
              <a:spcBef>
                <a:spcPts val="0"/>
              </a:spcBef>
              <a:buSzPts val="2800"/>
              <a:buNone/>
              <a:defRPr/>
            </a:lvl2pPr>
            <a:lvl3pPr lvl="2">
              <a:spcBef>
                <a:spcPts val="0"/>
              </a:spcBef>
              <a:buSzPts val="2800"/>
              <a:buNone/>
              <a:defRPr/>
            </a:lvl3pPr>
            <a:lvl4pPr lvl="3">
              <a:spcBef>
                <a:spcPts val="0"/>
              </a:spcBef>
              <a:buSzPts val="2800"/>
              <a:buNone/>
              <a:defRPr/>
            </a:lvl4pPr>
            <a:lvl5pPr lvl="4">
              <a:spcBef>
                <a:spcPts val="0"/>
              </a:spcBef>
              <a:buSzPts val="2800"/>
              <a:buNone/>
              <a:defRPr/>
            </a:lvl5pPr>
            <a:lvl6pPr lvl="5">
              <a:spcBef>
                <a:spcPts val="0"/>
              </a:spcBef>
              <a:buSzPts val="2800"/>
              <a:buNone/>
              <a:defRPr/>
            </a:lvl6pPr>
            <a:lvl7pPr lvl="6">
              <a:spcBef>
                <a:spcPts val="0"/>
              </a:spcBef>
              <a:buSzPts val="2800"/>
              <a:buNone/>
              <a:defRPr/>
            </a:lvl7pPr>
            <a:lvl8pPr lvl="7">
              <a:spcBef>
                <a:spcPts val="0"/>
              </a:spcBef>
              <a:buSzPts val="2800"/>
              <a:buNone/>
              <a:defRPr/>
            </a:lvl8pPr>
            <a:lvl9pPr lvl="8">
              <a:spcBef>
                <a:spcPts val="0"/>
              </a:spcBef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ts val="2400"/>
              <a:buNone/>
              <a:defRPr sz="2400"/>
            </a:lvl1pPr>
            <a:lvl2pPr lvl="1">
              <a:spcBef>
                <a:spcPts val="0"/>
              </a:spcBef>
              <a:buSzPts val="2400"/>
              <a:buNone/>
              <a:defRPr sz="2400"/>
            </a:lvl2pPr>
            <a:lvl3pPr lvl="2">
              <a:spcBef>
                <a:spcPts val="0"/>
              </a:spcBef>
              <a:buSzPts val="2400"/>
              <a:buNone/>
              <a:defRPr sz="2400"/>
            </a:lvl3pPr>
            <a:lvl4pPr lvl="3">
              <a:spcBef>
                <a:spcPts val="0"/>
              </a:spcBef>
              <a:buSzPts val="2400"/>
              <a:buNone/>
              <a:defRPr sz="2400"/>
            </a:lvl4pPr>
            <a:lvl5pPr lvl="4">
              <a:spcBef>
                <a:spcPts val="0"/>
              </a:spcBef>
              <a:buSzPts val="2400"/>
              <a:buNone/>
              <a:defRPr sz="2400"/>
            </a:lvl5pPr>
            <a:lvl6pPr lvl="5">
              <a:spcBef>
                <a:spcPts val="0"/>
              </a:spcBef>
              <a:buSzPts val="2400"/>
              <a:buNone/>
              <a:defRPr sz="2400"/>
            </a:lvl6pPr>
            <a:lvl7pPr lvl="6">
              <a:spcBef>
                <a:spcPts val="0"/>
              </a:spcBef>
              <a:buSzPts val="2400"/>
              <a:buNone/>
              <a:defRPr sz="2400"/>
            </a:lvl7pPr>
            <a:lvl8pPr lvl="7">
              <a:spcBef>
                <a:spcPts val="0"/>
              </a:spcBef>
              <a:buSzPts val="2400"/>
              <a:buNone/>
              <a:defRPr sz="2400"/>
            </a:lvl8pPr>
            <a:lvl9pPr lvl="8">
              <a:spcBef>
                <a:spcPts val="0"/>
              </a:spcBef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ts val="1200"/>
              <a:buChar char="●"/>
              <a:defRPr sz="1200"/>
            </a:lvl1pPr>
            <a:lvl2pPr lvl="1">
              <a:spcBef>
                <a:spcPts val="0"/>
              </a:spcBef>
              <a:buSzPts val="1200"/>
              <a:buChar char="○"/>
              <a:defRPr sz="1200"/>
            </a:lvl2pPr>
            <a:lvl3pPr lvl="2">
              <a:spcBef>
                <a:spcPts val="0"/>
              </a:spcBef>
              <a:buSzPts val="1200"/>
              <a:buChar char="■"/>
              <a:defRPr sz="1200"/>
            </a:lvl3pPr>
            <a:lvl4pPr lvl="3">
              <a:spcBef>
                <a:spcPts val="0"/>
              </a:spcBef>
              <a:buSzPts val="1200"/>
              <a:buChar char="●"/>
              <a:defRPr sz="1200"/>
            </a:lvl4pPr>
            <a:lvl5pPr lvl="4">
              <a:spcBef>
                <a:spcPts val="0"/>
              </a:spcBef>
              <a:buSzPts val="1200"/>
              <a:buChar char="○"/>
              <a:defRPr sz="1200"/>
            </a:lvl5pPr>
            <a:lvl6pPr lvl="5">
              <a:spcBef>
                <a:spcPts val="0"/>
              </a:spcBef>
              <a:buSzPts val="1200"/>
              <a:buChar char="■"/>
              <a:defRPr sz="1200"/>
            </a:lvl6pPr>
            <a:lvl7pPr lvl="6">
              <a:spcBef>
                <a:spcPts val="0"/>
              </a:spcBef>
              <a:buSzPts val="1200"/>
              <a:buChar char="●"/>
              <a:defRPr sz="1200"/>
            </a:lvl7pPr>
            <a:lvl8pPr lvl="7">
              <a:spcBef>
                <a:spcPts val="0"/>
              </a:spcBef>
              <a:buSzPts val="1200"/>
              <a:buChar char="○"/>
              <a:defRPr sz="1200"/>
            </a:lvl8pPr>
            <a:lvl9pPr lvl="8">
              <a:spcBef>
                <a:spcPts val="0"/>
              </a:spcBef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4800"/>
              <a:buNone/>
              <a:defRPr sz="4800"/>
            </a:lvl1pPr>
            <a:lvl2pPr lvl="1">
              <a:spcBef>
                <a:spcPts val="0"/>
              </a:spcBef>
              <a:buSzPts val="4800"/>
              <a:buNone/>
              <a:defRPr sz="4800"/>
            </a:lvl2pPr>
            <a:lvl3pPr lvl="2">
              <a:spcBef>
                <a:spcPts val="0"/>
              </a:spcBef>
              <a:buSzPts val="4800"/>
              <a:buNone/>
              <a:defRPr sz="4800"/>
            </a:lvl3pPr>
            <a:lvl4pPr lvl="3">
              <a:spcBef>
                <a:spcPts val="0"/>
              </a:spcBef>
              <a:buSzPts val="4800"/>
              <a:buNone/>
              <a:defRPr sz="4800"/>
            </a:lvl4pPr>
            <a:lvl5pPr lvl="4">
              <a:spcBef>
                <a:spcPts val="0"/>
              </a:spcBef>
              <a:buSzPts val="4800"/>
              <a:buNone/>
              <a:defRPr sz="4800"/>
            </a:lvl5pPr>
            <a:lvl6pPr lvl="5">
              <a:spcBef>
                <a:spcPts val="0"/>
              </a:spcBef>
              <a:buSzPts val="4800"/>
              <a:buNone/>
              <a:defRPr sz="4800"/>
            </a:lvl6pPr>
            <a:lvl7pPr lvl="6">
              <a:spcBef>
                <a:spcPts val="0"/>
              </a:spcBef>
              <a:buSzPts val="4800"/>
              <a:buNone/>
              <a:defRPr sz="4800"/>
            </a:lvl7pPr>
            <a:lvl8pPr lvl="7">
              <a:spcBef>
                <a:spcPts val="0"/>
              </a:spcBef>
              <a:buSzPts val="4800"/>
              <a:buNone/>
              <a:defRPr sz="4800"/>
            </a:lvl8pPr>
            <a:lvl9pPr lvl="8">
              <a:spcBef>
                <a:spcPts val="0"/>
              </a:spcBef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ts val="4200"/>
              <a:buNone/>
              <a:defRPr sz="4200"/>
            </a:lvl1pPr>
            <a:lvl2pPr lvl="1" algn="ctr">
              <a:spcBef>
                <a:spcPts val="0"/>
              </a:spcBef>
              <a:buSzPts val="4200"/>
              <a:buNone/>
              <a:defRPr sz="4200"/>
            </a:lvl2pPr>
            <a:lvl3pPr lvl="2" algn="ctr">
              <a:spcBef>
                <a:spcPts val="0"/>
              </a:spcBef>
              <a:buSzPts val="4200"/>
              <a:buNone/>
              <a:defRPr sz="4200"/>
            </a:lvl3pPr>
            <a:lvl4pPr lvl="3" algn="ctr">
              <a:spcBef>
                <a:spcPts val="0"/>
              </a:spcBef>
              <a:buSzPts val="4200"/>
              <a:buNone/>
              <a:defRPr sz="4200"/>
            </a:lvl4pPr>
            <a:lvl5pPr lvl="4" algn="ctr">
              <a:spcBef>
                <a:spcPts val="0"/>
              </a:spcBef>
              <a:buSzPts val="4200"/>
              <a:buNone/>
              <a:defRPr sz="4200"/>
            </a:lvl5pPr>
            <a:lvl6pPr lvl="5" algn="ctr">
              <a:spcBef>
                <a:spcPts val="0"/>
              </a:spcBef>
              <a:buSzPts val="4200"/>
              <a:buNone/>
              <a:defRPr sz="4200"/>
            </a:lvl6pPr>
            <a:lvl7pPr lvl="6" algn="ctr">
              <a:spcBef>
                <a:spcPts val="0"/>
              </a:spcBef>
              <a:buSzPts val="4200"/>
              <a:buNone/>
              <a:defRPr sz="4200"/>
            </a:lvl7pPr>
            <a:lvl8pPr lvl="7" algn="ctr">
              <a:spcBef>
                <a:spcPts val="0"/>
              </a:spcBef>
              <a:buSzPts val="4200"/>
              <a:buNone/>
              <a:defRPr sz="4200"/>
            </a:lvl8pPr>
            <a:lvl9pPr lvl="8" algn="ctr">
              <a:spcBef>
                <a:spcPts val="0"/>
              </a:spcBef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ts val="1800"/>
              <a:buChar char="●"/>
              <a:defRPr/>
            </a:lvl1pPr>
            <a:lvl2pPr lvl="1">
              <a:spcBef>
                <a:spcPts val="0"/>
              </a:spcBef>
              <a:buSzPts val="1400"/>
              <a:buChar char="○"/>
              <a:defRPr/>
            </a:lvl2pPr>
            <a:lvl3pPr lvl="2">
              <a:spcBef>
                <a:spcPts val="0"/>
              </a:spcBef>
              <a:buSzPts val="1400"/>
              <a:buChar char="■"/>
              <a:defRPr/>
            </a:lvl3pPr>
            <a:lvl4pPr lvl="3">
              <a:spcBef>
                <a:spcPts val="0"/>
              </a:spcBef>
              <a:buSzPts val="1400"/>
              <a:buChar char="●"/>
              <a:defRPr/>
            </a:lvl4pPr>
            <a:lvl5pPr lvl="4">
              <a:spcBef>
                <a:spcPts val="0"/>
              </a:spcBef>
              <a:buSzPts val="1400"/>
              <a:buChar char="○"/>
              <a:defRPr/>
            </a:lvl5pPr>
            <a:lvl6pPr lvl="5">
              <a:spcBef>
                <a:spcPts val="0"/>
              </a:spcBef>
              <a:buSzPts val="1400"/>
              <a:buChar char="■"/>
              <a:defRPr/>
            </a:lvl6pPr>
            <a:lvl7pPr lvl="6">
              <a:spcBef>
                <a:spcPts val="0"/>
              </a:spcBef>
              <a:buSzPts val="1400"/>
              <a:buChar char="●"/>
              <a:defRPr/>
            </a:lvl7pPr>
            <a:lvl8pPr lvl="7">
              <a:spcBef>
                <a:spcPts val="0"/>
              </a:spcBef>
              <a:buSzPts val="1400"/>
              <a:buChar char="○"/>
              <a:defRPr/>
            </a:lvl8pPr>
            <a:lvl9pPr lvl="8">
              <a:spcBef>
                <a:spcPts val="0"/>
              </a:spcBef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hyperlink" Target="https://www.youtube.com/watch?v=UnGv24CFxK4" TargetMode="External"/><Relationship Id="rId5" Type="http://schemas.openxmlformats.org/officeDocument/2006/relationships/image" Target="../media/image2.jpg"/><Relationship Id="rId6" Type="http://schemas.openxmlformats.org/officeDocument/2006/relationships/hyperlink" Target="https://www.themarysue.com/model-minority-get-ou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0" y="103325"/>
            <a:ext cx="8520600" cy="9477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latin typeface="Francois One"/>
                <a:ea typeface="Francois One"/>
                <a:cs typeface="Francois One"/>
                <a:sym typeface="Francois One"/>
              </a:rPr>
              <a:t>Model Minority</a:t>
            </a:r>
          </a:p>
        </p:txBody>
      </p:sp>
      <p:sp>
        <p:nvSpPr>
          <p:cNvPr id="55" name="Shape 55"/>
          <p:cNvSpPr txBox="1"/>
          <p:nvPr/>
        </p:nvSpPr>
        <p:spPr>
          <a:xfrm>
            <a:off x="485600" y="1051025"/>
            <a:ext cx="82659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ts val="2800"/>
              <a:buChar char="●"/>
            </a:pPr>
            <a:r>
              <a:rPr lang="en" sz="2800">
                <a:solidFill>
                  <a:schemeClr val="dk2"/>
                </a:solidFill>
              </a:rPr>
              <a:t>Definition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Group of individuals from a minority demographic who excel above the economic and social standards that are typical of that demographic, and are categorized falsely as a representation of the whole  </a:t>
            </a:r>
          </a:p>
          <a:p>
            <a:pPr indent="-69850" lvl="0" marL="0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800">
              <a:solidFill>
                <a:schemeClr val="dk2"/>
              </a:solidFill>
            </a:endParaRPr>
          </a:p>
          <a:p>
            <a:pPr indent="-406400" lvl="0" marL="457200" rtl="0">
              <a:spcBef>
                <a:spcPts val="0"/>
              </a:spcBef>
              <a:buClr>
                <a:schemeClr val="dk2"/>
              </a:buClr>
              <a:buSzPts val="2800"/>
              <a:buChar char="●"/>
            </a:pPr>
            <a:r>
              <a:rPr lang="en" sz="2800">
                <a:solidFill>
                  <a:schemeClr val="dk2"/>
                </a:solidFill>
              </a:rPr>
              <a:t>Importance</a:t>
            </a: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Individuals both within and outside the model minority are stereotyped by the majority, who use inferential racism to categorize minorities rather than explicit racism</a:t>
            </a:r>
          </a:p>
          <a:p>
            <a:pPr indent="-69850" lvl="0" marL="457200" rtl="0">
              <a:spcBef>
                <a:spcPts val="0"/>
              </a:spcBef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2"/>
              </a:solidFill>
            </a:endParaRPr>
          </a:p>
          <a:p>
            <a:pPr indent="-342900" lvl="1" marL="914400" rtl="0">
              <a:spcBef>
                <a:spcPts val="0"/>
              </a:spcBef>
              <a:buClr>
                <a:schemeClr val="dk2"/>
              </a:buClr>
              <a:buSzPts val="1800"/>
              <a:buChar char="○"/>
            </a:pPr>
            <a:r>
              <a:rPr lang="en" sz="1800">
                <a:solidFill>
                  <a:schemeClr val="dk2"/>
                </a:solidFill>
              </a:rPr>
              <a:t>Affirms commitment to equality and generalizes individuals, shifting the blame to those who contradict the model minority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>
                <a:latin typeface="Francois One"/>
                <a:ea typeface="Francois One"/>
                <a:cs typeface="Francois One"/>
                <a:sym typeface="Francois One"/>
              </a:rPr>
              <a:t>Examples: Get Out and 21 and Over - Asian Americans</a:t>
            </a:r>
          </a:p>
        </p:txBody>
      </p:sp>
      <p:pic>
        <p:nvPicPr>
          <p:cNvPr id="61" name="Shape 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325" y="1017721"/>
            <a:ext cx="4201150" cy="20359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Shape 62"/>
          <p:cNvSpPr txBox="1"/>
          <p:nvPr/>
        </p:nvSpPr>
        <p:spPr>
          <a:xfrm>
            <a:off x="4853550" y="1267163"/>
            <a:ext cx="59514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https://www.youtube.com/watch?v=UnGv24CFxK4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63" name="Shape 6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53550" y="2045450"/>
            <a:ext cx="4096726" cy="230440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Shape 64"/>
          <p:cNvSpPr txBox="1"/>
          <p:nvPr/>
        </p:nvSpPr>
        <p:spPr>
          <a:xfrm>
            <a:off x="382300" y="3192650"/>
            <a:ext cx="5951400" cy="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https://www.themarysue.com/model-minority-get-out/</a:t>
            </a:r>
          </a:p>
          <a:p>
            <a:pPr indent="0" lvl="0" mar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