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p:restoredTop sz="94690"/>
  </p:normalViewPr>
  <p:slideViewPr>
    <p:cSldViewPr snapToGrid="0" snapToObjects="1">
      <p:cViewPr varScale="1">
        <p:scale>
          <a:sx n="79" d="100"/>
          <a:sy n="79" d="100"/>
        </p:scale>
        <p:origin x="216"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C065A6-DC6B-CA43-8DDD-111CDF3599F4}"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208350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065A6-DC6B-CA43-8DDD-111CDF3599F4}"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172132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065A6-DC6B-CA43-8DDD-111CDF3599F4}"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1475115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C065A6-DC6B-CA43-8DDD-111CDF3599F4}"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54574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C065A6-DC6B-CA43-8DDD-111CDF3599F4}" type="datetimeFigureOut">
              <a:rPr lang="en-US" smtClean="0"/>
              <a:t>12/3/17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503223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C065A6-DC6B-CA43-8DDD-111CDF3599F4}"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88975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C065A6-DC6B-CA43-8DDD-111CDF3599F4}" type="datetimeFigureOut">
              <a:rPr lang="en-US" smtClean="0"/>
              <a:t>12/3/17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117121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C065A6-DC6B-CA43-8DDD-111CDF3599F4}" type="datetimeFigureOut">
              <a:rPr lang="en-US" smtClean="0"/>
              <a:t>12/3/17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754539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065A6-DC6B-CA43-8DDD-111CDF3599F4}" type="datetimeFigureOut">
              <a:rPr lang="en-US" smtClean="0"/>
              <a:t>12/3/17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64790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065A6-DC6B-CA43-8DDD-111CDF3599F4}"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1564336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C065A6-DC6B-CA43-8DDD-111CDF3599F4}" type="datetimeFigureOut">
              <a:rPr lang="en-US" smtClean="0"/>
              <a:t>12/3/17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69EBE2-6454-F746-9817-727FD8F0DB48}" type="slidenum">
              <a:rPr lang="en-US" smtClean="0"/>
              <a:t>‹#›</a:t>
            </a:fld>
            <a:endParaRPr lang="en-US"/>
          </a:p>
        </p:txBody>
      </p:sp>
    </p:spTree>
    <p:extLst>
      <p:ext uri="{BB962C8B-B14F-4D97-AF65-F5344CB8AC3E}">
        <p14:creationId xmlns:p14="http://schemas.microsoft.com/office/powerpoint/2010/main" val="1630132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065A6-DC6B-CA43-8DDD-111CDF3599F4}" type="datetimeFigureOut">
              <a:rPr lang="en-US" smtClean="0"/>
              <a:t>12/3/17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9EBE2-6454-F746-9817-727FD8F0DB48}" type="slidenum">
              <a:rPr lang="en-US" smtClean="0"/>
              <a:t>‹#›</a:t>
            </a:fld>
            <a:endParaRPr lang="en-US"/>
          </a:p>
        </p:txBody>
      </p:sp>
    </p:spTree>
    <p:extLst>
      <p:ext uri="{BB962C8B-B14F-4D97-AF65-F5344CB8AC3E}">
        <p14:creationId xmlns:p14="http://schemas.microsoft.com/office/powerpoint/2010/main" val="2036061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awRRPPE3V5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Conglomeration/Consolidation </a:t>
            </a:r>
            <a:endParaRPr lang="en-US" dirty="0"/>
          </a:p>
        </p:txBody>
      </p:sp>
      <p:sp>
        <p:nvSpPr>
          <p:cNvPr id="3" name="Content Placeholder 2"/>
          <p:cNvSpPr>
            <a:spLocks noGrp="1"/>
          </p:cNvSpPr>
          <p:nvPr>
            <p:ph idx="1"/>
          </p:nvPr>
        </p:nvSpPr>
        <p:spPr/>
        <p:txBody>
          <a:bodyPr/>
          <a:lstStyle/>
          <a:p>
            <a:r>
              <a:rPr lang="en-US" dirty="0" smtClean="0"/>
              <a:t>Control air time, commercials, depended on ratings-governed and controlled by few </a:t>
            </a:r>
          </a:p>
          <a:p>
            <a:r>
              <a:rPr lang="en-US" dirty="0" smtClean="0"/>
              <a:t>A large company that owns many other smaller media companies that monopolizes and dominates all of the sectors within media, such as television, radio, motion pictures, etc. These media conglomerations control air time, production, commercials, news, sports, and all that is fed to the media consumers.</a:t>
            </a:r>
          </a:p>
          <a:p>
            <a:r>
              <a:rPr lang="en-US" dirty="0" smtClean="0">
                <a:hlinkClick r:id="rId2"/>
              </a:rPr>
              <a:t>https://www.youtube.com/watch?v=awRRPPE3V5Q</a:t>
            </a:r>
            <a:endParaRPr lang="en-US" dirty="0" smtClean="0"/>
          </a:p>
          <a:p>
            <a:endParaRPr lang="en-US" dirty="0" smtClean="0"/>
          </a:p>
        </p:txBody>
      </p:sp>
    </p:spTree>
    <p:extLst>
      <p:ext uri="{BB962C8B-B14F-4D97-AF65-F5344CB8AC3E}">
        <p14:creationId xmlns:p14="http://schemas.microsoft.com/office/powerpoint/2010/main" val="1923747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TotalTime>
  <Words>75</Words>
  <Application>Microsoft Macintosh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Media Conglomeration/Consolidation </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Taylor</dc:creator>
  <cp:lastModifiedBy>Laura Taylor</cp:lastModifiedBy>
  <cp:revision>6</cp:revision>
  <dcterms:created xsi:type="dcterms:W3CDTF">2017-12-04T02:50:25Z</dcterms:created>
  <dcterms:modified xsi:type="dcterms:W3CDTF">2017-12-04T17:58:16Z</dcterms:modified>
</cp:coreProperties>
</file>