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3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December 4,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December 4,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December 4,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AsQUQ8P8c-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47" y="2652376"/>
            <a:ext cx="5675308" cy="1151596"/>
          </a:xfrm>
        </p:spPr>
        <p:txBody>
          <a:bodyPr/>
          <a:lstStyle/>
          <a:p>
            <a:r>
              <a:rPr lang="en-US" sz="5400" dirty="0" smtClean="0"/>
              <a:t>Homogenization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0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323" y="1344139"/>
            <a:ext cx="7543800" cy="9144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homogenization?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2323" y="2772938"/>
            <a:ext cx="75438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Process of making things the same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Media owned by a few powerful corporations will lead to a lack of diversity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Safe </a:t>
            </a:r>
            <a:r>
              <a:rPr lang="en-US" sz="2800" dirty="0"/>
              <a:t>route to </a:t>
            </a:r>
            <a:r>
              <a:rPr lang="en-US" sz="2800" dirty="0" smtClean="0"/>
              <a:t>profit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Promote the dominant ideology/one perspective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00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3427" y="3408295"/>
            <a:ext cx="6463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https://www.youtube.com/watch?v=AsQUQ8P8c-</a:t>
            </a:r>
            <a:r>
              <a:rPr lang="en-US" dirty="0" smtClean="0">
                <a:hlinkClick r:id="rId2"/>
              </a:rPr>
              <a:t>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0:32- 2:54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84</TotalTime>
  <Words>56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Elemental</vt:lpstr>
      <vt:lpstr>Homogenization </vt:lpstr>
      <vt:lpstr>What is homogenization?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Homogenization </dc:title>
  <dc:creator>Noelle Capone</dc:creator>
  <cp:lastModifiedBy>Noelle Capone</cp:lastModifiedBy>
  <cp:revision>8</cp:revision>
  <dcterms:created xsi:type="dcterms:W3CDTF">2017-11-29T17:45:36Z</dcterms:created>
  <dcterms:modified xsi:type="dcterms:W3CDTF">2017-12-04T23:12:45Z</dcterms:modified>
</cp:coreProperties>
</file>