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autoCompressPictures="0">
  <p:sldMasterIdLst>
    <p:sldMasterId id="2147483659"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5143500" type="screen16x9"/>
  <p:notesSz cx="6858000" cy="9144000"/>
  <p:embeddedFontLst>
    <p:embeddedFont>
      <p:font typeface="Roboto" panose="02000000000000000000" pitchFamily="2" charset="0"/>
      <p:regular r:id="rId12"/>
      <p:bold r:id="rId13"/>
      <p:italic r:id="rId14"/>
      <p:boldItalic r:id="rId1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79"/>
  </p:normalViewPr>
  <p:slideViewPr>
    <p:cSldViewPr snapToGrid="0">
      <p:cViewPr varScale="1">
        <p:scale>
          <a:sx n="128" d="100"/>
          <a:sy n="128" d="100"/>
        </p:scale>
        <p:origin x="624" y="16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font" Target="fonts/font4.fntdata"/><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744ec9e51b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744ec9e51b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744ec9e51b_0_55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744ec9e51b_0_5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744ec9e51b_0_55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744ec9e51b_0_5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744ec9e51b_0_56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744ec9e51b_0_5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744ec9e51b_0_56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744ec9e51b_0_5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744ec9e51b_0_57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744ec9e51b_0_5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744ec9e51b_0_58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7" name="Google Shape;107;g744ec9e51b_0_5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744ec9e51b_0_58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 name="Google Shape;113;g744ec9e51b_0_5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flipH="1">
            <a:off x="8246400" y="4245925"/>
            <a:ext cx="897600" cy="897600"/>
          </a:xfrm>
          <a:prstGeom prst="rtTriangl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flipH="1">
            <a:off x="8246400" y="4245875"/>
            <a:ext cx="897600" cy="897600"/>
          </a:xfrm>
          <a:prstGeom prst="round1Rect">
            <a:avLst>
              <a:gd name="adj" fmla="val 16667"/>
            </a:avLst>
          </a:prstGeom>
          <a:solidFill>
            <a:schemeClr val="lt1">
              <a:alpha val="680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txBox="1">
            <a:spLocks noGrp="1"/>
          </p:cNvSpPr>
          <p:nvPr>
            <p:ph type="ctrTitle"/>
          </p:nvPr>
        </p:nvSpPr>
        <p:spPr>
          <a:xfrm>
            <a:off x="390525" y="1819275"/>
            <a:ext cx="8222100" cy="933600"/>
          </a:xfrm>
          <a:prstGeom prst="rect">
            <a:avLst/>
          </a:prstGeom>
        </p:spPr>
        <p:txBody>
          <a:bodyPr spcFirstLastPara="1" wrap="square" lIns="91425" tIns="91425" rIns="91425" bIns="91425" anchor="b"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13" name="Google Shape;13;p2"/>
          <p:cNvSpPr txBox="1">
            <a:spLocks noGrp="1"/>
          </p:cNvSpPr>
          <p:nvPr>
            <p:ph type="subTitle" idx="1"/>
          </p:nvPr>
        </p:nvSpPr>
        <p:spPr>
          <a:xfrm>
            <a:off x="390525" y="2789130"/>
            <a:ext cx="8222100" cy="4329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Clr>
                <a:schemeClr val="lt1"/>
              </a:buClr>
              <a:buSzPts val="1800"/>
              <a:buNone/>
              <a:defRPr>
                <a:solidFill>
                  <a:schemeClr val="lt1"/>
                </a:solidFill>
              </a:defRPr>
            </a:lvl1pPr>
            <a:lvl2pPr lvl="1">
              <a:lnSpc>
                <a:spcPct val="100000"/>
              </a:lnSpc>
              <a:spcBef>
                <a:spcPts val="0"/>
              </a:spcBef>
              <a:spcAft>
                <a:spcPts val="0"/>
              </a:spcAft>
              <a:buClr>
                <a:schemeClr val="lt1"/>
              </a:buClr>
              <a:buSzPts val="1800"/>
              <a:buNone/>
              <a:defRPr sz="1800">
                <a:solidFill>
                  <a:schemeClr val="lt1"/>
                </a:solidFill>
              </a:defRPr>
            </a:lvl2pPr>
            <a:lvl3pPr lvl="2">
              <a:lnSpc>
                <a:spcPct val="100000"/>
              </a:lnSpc>
              <a:spcBef>
                <a:spcPts val="0"/>
              </a:spcBef>
              <a:spcAft>
                <a:spcPts val="0"/>
              </a:spcAft>
              <a:buClr>
                <a:schemeClr val="lt1"/>
              </a:buClr>
              <a:buSzPts val="1800"/>
              <a:buNone/>
              <a:defRPr sz="1800">
                <a:solidFill>
                  <a:schemeClr val="lt1"/>
                </a:solidFill>
              </a:defRPr>
            </a:lvl3pPr>
            <a:lvl4pPr lvl="3">
              <a:lnSpc>
                <a:spcPct val="100000"/>
              </a:lnSpc>
              <a:spcBef>
                <a:spcPts val="0"/>
              </a:spcBef>
              <a:spcAft>
                <a:spcPts val="0"/>
              </a:spcAft>
              <a:buClr>
                <a:schemeClr val="lt1"/>
              </a:buClr>
              <a:buSzPts val="1800"/>
              <a:buNone/>
              <a:defRPr sz="1800">
                <a:solidFill>
                  <a:schemeClr val="lt1"/>
                </a:solidFill>
              </a:defRPr>
            </a:lvl4pPr>
            <a:lvl5pPr lvl="4">
              <a:lnSpc>
                <a:spcPct val="100000"/>
              </a:lnSpc>
              <a:spcBef>
                <a:spcPts val="0"/>
              </a:spcBef>
              <a:spcAft>
                <a:spcPts val="0"/>
              </a:spcAft>
              <a:buClr>
                <a:schemeClr val="lt1"/>
              </a:buClr>
              <a:buSzPts val="1800"/>
              <a:buNone/>
              <a:defRPr sz="1800">
                <a:solidFill>
                  <a:schemeClr val="lt1"/>
                </a:solidFill>
              </a:defRPr>
            </a:lvl5pPr>
            <a:lvl6pPr lvl="5">
              <a:lnSpc>
                <a:spcPct val="100000"/>
              </a:lnSpc>
              <a:spcBef>
                <a:spcPts val="0"/>
              </a:spcBef>
              <a:spcAft>
                <a:spcPts val="0"/>
              </a:spcAft>
              <a:buClr>
                <a:schemeClr val="lt1"/>
              </a:buClr>
              <a:buSzPts val="1800"/>
              <a:buNone/>
              <a:defRPr sz="1800">
                <a:solidFill>
                  <a:schemeClr val="lt1"/>
                </a:solidFill>
              </a:defRPr>
            </a:lvl6pPr>
            <a:lvl7pPr lvl="6">
              <a:lnSpc>
                <a:spcPct val="100000"/>
              </a:lnSpc>
              <a:spcBef>
                <a:spcPts val="0"/>
              </a:spcBef>
              <a:spcAft>
                <a:spcPts val="0"/>
              </a:spcAft>
              <a:buClr>
                <a:schemeClr val="lt1"/>
              </a:buClr>
              <a:buSzPts val="1800"/>
              <a:buNone/>
              <a:defRPr sz="1800">
                <a:solidFill>
                  <a:schemeClr val="lt1"/>
                </a:solidFill>
              </a:defRPr>
            </a:lvl7pPr>
            <a:lvl8pPr lvl="7">
              <a:lnSpc>
                <a:spcPct val="100000"/>
              </a:lnSpc>
              <a:spcBef>
                <a:spcPts val="0"/>
              </a:spcBef>
              <a:spcAft>
                <a:spcPts val="0"/>
              </a:spcAft>
              <a:buClr>
                <a:schemeClr val="lt1"/>
              </a:buClr>
              <a:buSzPts val="1800"/>
              <a:buNone/>
              <a:defRPr sz="1800">
                <a:solidFill>
                  <a:schemeClr val="lt1"/>
                </a:solidFill>
              </a:defRPr>
            </a:lvl8pPr>
            <a:lvl9pPr lvl="8">
              <a:lnSpc>
                <a:spcPct val="100000"/>
              </a:lnSpc>
              <a:spcBef>
                <a:spcPts val="0"/>
              </a:spcBef>
              <a:spcAft>
                <a:spcPts val="0"/>
              </a:spcAft>
              <a:buClr>
                <a:schemeClr val="lt1"/>
              </a:buClr>
              <a:buSzPts val="1800"/>
              <a:buNone/>
              <a:defRPr sz="1800">
                <a:solidFill>
                  <a:schemeClr val="lt1"/>
                </a:solidFill>
              </a:defRPr>
            </a:lvl9pPr>
          </a:lstStyle>
          <a:p>
            <a:endParaRPr/>
          </a:p>
        </p:txBody>
      </p:sp>
      <p:sp>
        <p:nvSpPr>
          <p:cNvPr id="14" name="Google Shape;14;p2"/>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4"/>
        </a:solidFill>
        <a:effectLst/>
      </p:bgPr>
    </p:bg>
    <p:spTree>
      <p:nvGrpSpPr>
        <p:cNvPr id="1" name="Shape 57"/>
        <p:cNvGrpSpPr/>
        <p:nvPr/>
      </p:nvGrpSpPr>
      <p:grpSpPr>
        <a:xfrm>
          <a:off x="0" y="0"/>
          <a:ext cx="0" cy="0"/>
          <a:chOff x="0" y="0"/>
          <a:chExt cx="0" cy="0"/>
        </a:xfrm>
      </p:grpSpPr>
      <p:sp>
        <p:nvSpPr>
          <p:cNvPr id="58" name="Google Shape;58;p11"/>
          <p:cNvSpPr txBox="1">
            <a:spLocks noGrp="1"/>
          </p:cNvSpPr>
          <p:nvPr>
            <p:ph type="title" hasCustomPrompt="1"/>
          </p:nvPr>
        </p:nvSpPr>
        <p:spPr>
          <a:xfrm>
            <a:off x="475500" y="1258525"/>
            <a:ext cx="8222100" cy="1963500"/>
          </a:xfrm>
          <a:prstGeom prst="rect">
            <a:avLst/>
          </a:prstGeom>
        </p:spPr>
        <p:txBody>
          <a:bodyPr spcFirstLastPara="1" wrap="square" lIns="91425" tIns="91425" rIns="91425" bIns="91425" anchor="b" anchorCtr="0">
            <a:noAutofit/>
          </a:bodyPr>
          <a:lstStyle>
            <a:lvl1pPr lvl="0" algn="ctr">
              <a:spcBef>
                <a:spcPts val="0"/>
              </a:spcBef>
              <a:spcAft>
                <a:spcPts val="0"/>
              </a:spcAft>
              <a:buClr>
                <a:schemeClr val="dk2"/>
              </a:buClr>
              <a:buSzPts val="12000"/>
              <a:buNone/>
              <a:defRPr sz="12000">
                <a:solidFill>
                  <a:schemeClr val="dk2"/>
                </a:solidFill>
              </a:defRPr>
            </a:lvl1pPr>
            <a:lvl2pPr lvl="1" algn="ctr">
              <a:spcBef>
                <a:spcPts val="0"/>
              </a:spcBef>
              <a:spcAft>
                <a:spcPts val="0"/>
              </a:spcAft>
              <a:buClr>
                <a:schemeClr val="dk2"/>
              </a:buClr>
              <a:buSzPts val="12000"/>
              <a:buNone/>
              <a:defRPr sz="12000">
                <a:solidFill>
                  <a:schemeClr val="dk2"/>
                </a:solidFill>
              </a:defRPr>
            </a:lvl2pPr>
            <a:lvl3pPr lvl="2" algn="ctr">
              <a:spcBef>
                <a:spcPts val="0"/>
              </a:spcBef>
              <a:spcAft>
                <a:spcPts val="0"/>
              </a:spcAft>
              <a:buClr>
                <a:schemeClr val="dk2"/>
              </a:buClr>
              <a:buSzPts val="12000"/>
              <a:buNone/>
              <a:defRPr sz="12000">
                <a:solidFill>
                  <a:schemeClr val="dk2"/>
                </a:solidFill>
              </a:defRPr>
            </a:lvl3pPr>
            <a:lvl4pPr lvl="3" algn="ctr">
              <a:spcBef>
                <a:spcPts val="0"/>
              </a:spcBef>
              <a:spcAft>
                <a:spcPts val="0"/>
              </a:spcAft>
              <a:buClr>
                <a:schemeClr val="dk2"/>
              </a:buClr>
              <a:buSzPts val="12000"/>
              <a:buNone/>
              <a:defRPr sz="12000">
                <a:solidFill>
                  <a:schemeClr val="dk2"/>
                </a:solidFill>
              </a:defRPr>
            </a:lvl4pPr>
            <a:lvl5pPr lvl="4" algn="ctr">
              <a:spcBef>
                <a:spcPts val="0"/>
              </a:spcBef>
              <a:spcAft>
                <a:spcPts val="0"/>
              </a:spcAft>
              <a:buClr>
                <a:schemeClr val="dk2"/>
              </a:buClr>
              <a:buSzPts val="12000"/>
              <a:buNone/>
              <a:defRPr sz="12000">
                <a:solidFill>
                  <a:schemeClr val="dk2"/>
                </a:solidFill>
              </a:defRPr>
            </a:lvl5pPr>
            <a:lvl6pPr lvl="5" algn="ctr">
              <a:spcBef>
                <a:spcPts val="0"/>
              </a:spcBef>
              <a:spcAft>
                <a:spcPts val="0"/>
              </a:spcAft>
              <a:buClr>
                <a:schemeClr val="dk2"/>
              </a:buClr>
              <a:buSzPts val="12000"/>
              <a:buNone/>
              <a:defRPr sz="12000">
                <a:solidFill>
                  <a:schemeClr val="dk2"/>
                </a:solidFill>
              </a:defRPr>
            </a:lvl6pPr>
            <a:lvl7pPr lvl="6" algn="ctr">
              <a:spcBef>
                <a:spcPts val="0"/>
              </a:spcBef>
              <a:spcAft>
                <a:spcPts val="0"/>
              </a:spcAft>
              <a:buClr>
                <a:schemeClr val="dk2"/>
              </a:buClr>
              <a:buSzPts val="12000"/>
              <a:buNone/>
              <a:defRPr sz="12000">
                <a:solidFill>
                  <a:schemeClr val="dk2"/>
                </a:solidFill>
              </a:defRPr>
            </a:lvl7pPr>
            <a:lvl8pPr lvl="7" algn="ctr">
              <a:spcBef>
                <a:spcPts val="0"/>
              </a:spcBef>
              <a:spcAft>
                <a:spcPts val="0"/>
              </a:spcAft>
              <a:buClr>
                <a:schemeClr val="dk2"/>
              </a:buClr>
              <a:buSzPts val="12000"/>
              <a:buNone/>
              <a:defRPr sz="12000">
                <a:solidFill>
                  <a:schemeClr val="dk2"/>
                </a:solidFill>
              </a:defRPr>
            </a:lvl8pPr>
            <a:lvl9pPr lvl="8" algn="ctr">
              <a:spcBef>
                <a:spcPts val="0"/>
              </a:spcBef>
              <a:spcAft>
                <a:spcPts val="0"/>
              </a:spcAft>
              <a:buClr>
                <a:schemeClr val="dk2"/>
              </a:buClr>
              <a:buSzPts val="12000"/>
              <a:buNone/>
              <a:defRPr sz="12000">
                <a:solidFill>
                  <a:schemeClr val="dk2"/>
                </a:solidFill>
              </a:defRPr>
            </a:lvl9pPr>
          </a:lstStyle>
          <a:p>
            <a:r>
              <a:t>xx%</a:t>
            </a:r>
          </a:p>
        </p:txBody>
      </p:sp>
      <p:sp>
        <p:nvSpPr>
          <p:cNvPr id="59" name="Google Shape;59;p11"/>
          <p:cNvSpPr txBox="1">
            <a:spLocks noGrp="1"/>
          </p:cNvSpPr>
          <p:nvPr>
            <p:ph type="body" idx="1"/>
          </p:nvPr>
        </p:nvSpPr>
        <p:spPr>
          <a:xfrm>
            <a:off x="475500" y="3304625"/>
            <a:ext cx="82221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60" name="Google Shape;60;p11"/>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accent4"/>
        </a:solidFill>
        <a:effectLst/>
      </p:bgPr>
    </p:bg>
    <p:spTree>
      <p:nvGrpSpPr>
        <p:cNvPr id="1" name="Shape 61"/>
        <p:cNvGrpSpPr/>
        <p:nvPr/>
      </p:nvGrpSpPr>
      <p:grpSpPr>
        <a:xfrm>
          <a:off x="0" y="0"/>
          <a:ext cx="0" cy="0"/>
          <a:chOff x="0" y="0"/>
          <a:chExt cx="0" cy="0"/>
        </a:xfrm>
      </p:grpSpPr>
      <p:sp>
        <p:nvSpPr>
          <p:cNvPr id="62" name="Google Shape;62;p12"/>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
        <p:cNvGrpSpPr/>
        <p:nvPr/>
      </p:nvGrpSpPr>
      <p:grpSpPr>
        <a:xfrm>
          <a:off x="0" y="0"/>
          <a:ext cx="0" cy="0"/>
          <a:chOff x="0" y="0"/>
          <a:chExt cx="0" cy="0"/>
        </a:xfrm>
      </p:grpSpPr>
      <p:sp>
        <p:nvSpPr>
          <p:cNvPr id="16" name="Google Shape;16;p3"/>
          <p:cNvSpPr txBox="1">
            <a:spLocks noGrp="1"/>
          </p:cNvSpPr>
          <p:nvPr>
            <p:ph type="title"/>
          </p:nvPr>
        </p:nvSpPr>
        <p:spPr>
          <a:xfrm>
            <a:off x="460950" y="2065350"/>
            <a:ext cx="8222100" cy="1012800"/>
          </a:xfrm>
          <a:prstGeom prst="rect">
            <a:avLst/>
          </a:prstGeom>
        </p:spPr>
        <p:txBody>
          <a:bodyPr spcFirstLastPara="1" wrap="square" lIns="91425" tIns="91425" rIns="91425" bIns="91425" anchor="ctr" anchorCtr="0">
            <a:no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a:endParaRPr/>
          </a:p>
        </p:txBody>
      </p:sp>
      <p:sp>
        <p:nvSpPr>
          <p:cNvPr id="17" name="Google Shape;17;p3"/>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8"/>
        <p:cNvGrpSpPr/>
        <p:nvPr/>
      </p:nvGrpSpPr>
      <p:grpSpPr>
        <a:xfrm>
          <a:off x="0" y="0"/>
          <a:ext cx="0" cy="0"/>
          <a:chOff x="0" y="0"/>
          <a:chExt cx="0" cy="0"/>
        </a:xfrm>
      </p:grpSpPr>
      <p:sp>
        <p:nvSpPr>
          <p:cNvPr id="19" name="Google Shape;19;p4"/>
          <p:cNvSpPr/>
          <p:nvPr/>
        </p:nvSpPr>
        <p:spPr>
          <a:xfrm rot="10800000" flipH="1">
            <a:off x="0" y="1686000"/>
            <a:ext cx="9144000" cy="3457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4"/>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4"/>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22" name="Google Shape;22;p4"/>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3" name="Google Shape;23;p4"/>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sp>
        <p:nvSpPr>
          <p:cNvPr id="25" name="Google Shape;25;p5"/>
          <p:cNvSpPr/>
          <p:nvPr/>
        </p:nvSpPr>
        <p:spPr>
          <a:xfrm rot="10800000" flipH="1">
            <a:off x="0" y="1686000"/>
            <a:ext cx="9144000" cy="3457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5"/>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5"/>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28" name="Google Shape;28;p5"/>
          <p:cNvSpPr txBox="1">
            <a:spLocks noGrp="1"/>
          </p:cNvSpPr>
          <p:nvPr>
            <p:ph type="body" idx="1"/>
          </p:nvPr>
        </p:nvSpPr>
        <p:spPr>
          <a:xfrm>
            <a:off x="471900" y="1919075"/>
            <a:ext cx="3999900" cy="27102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9" name="Google Shape;29;p5"/>
          <p:cNvSpPr txBox="1">
            <a:spLocks noGrp="1"/>
          </p:cNvSpPr>
          <p:nvPr>
            <p:ph type="body" idx="2"/>
          </p:nvPr>
        </p:nvSpPr>
        <p:spPr>
          <a:xfrm>
            <a:off x="4694250" y="1919075"/>
            <a:ext cx="3999900" cy="27102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0" name="Google Shape;30;p5"/>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1"/>
        <p:cNvGrpSpPr/>
        <p:nvPr/>
      </p:nvGrpSpPr>
      <p:grpSpPr>
        <a:xfrm>
          <a:off x="0" y="0"/>
          <a:ext cx="0" cy="0"/>
          <a:chOff x="0" y="0"/>
          <a:chExt cx="0" cy="0"/>
        </a:xfrm>
      </p:grpSpPr>
      <p:sp>
        <p:nvSpPr>
          <p:cNvPr id="32" name="Google Shape;32;p6"/>
          <p:cNvSpPr/>
          <p:nvPr/>
        </p:nvSpPr>
        <p:spPr>
          <a:xfrm rot="10800000" flipH="1">
            <a:off x="0" y="656400"/>
            <a:ext cx="9144000" cy="44871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6"/>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6"/>
          <p:cNvSpPr txBox="1">
            <a:spLocks noGrp="1"/>
          </p:cNvSpPr>
          <p:nvPr>
            <p:ph type="title"/>
          </p:nvPr>
        </p:nvSpPr>
        <p:spPr>
          <a:xfrm>
            <a:off x="98250" y="16350"/>
            <a:ext cx="8826600" cy="602700"/>
          </a:xfrm>
          <a:prstGeom prst="rect">
            <a:avLst/>
          </a:prstGeom>
        </p:spPr>
        <p:txBody>
          <a:bodyPr spcFirstLastPara="1" wrap="square" lIns="91425" tIns="91425" rIns="91425" bIns="91425" anchor="ctr" anchorCtr="0">
            <a:noAutofit/>
          </a:bodyPr>
          <a:lstStyle>
            <a:lvl1pPr lvl="0">
              <a:spcBef>
                <a:spcPts val="0"/>
              </a:spcBef>
              <a:spcAft>
                <a:spcPts val="0"/>
              </a:spcAft>
              <a:buSzPts val="1800"/>
              <a:buNone/>
              <a:defRPr sz="1800"/>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endParaRPr/>
          </a:p>
        </p:txBody>
      </p:sp>
      <p:sp>
        <p:nvSpPr>
          <p:cNvPr id="35" name="Google Shape;35;p6"/>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6"/>
        <p:cNvGrpSpPr/>
        <p:nvPr/>
      </p:nvGrpSpPr>
      <p:grpSpPr>
        <a:xfrm>
          <a:off x="0" y="0"/>
          <a:ext cx="0" cy="0"/>
          <a:chOff x="0" y="0"/>
          <a:chExt cx="0" cy="0"/>
        </a:xfrm>
      </p:grpSpPr>
      <p:sp>
        <p:nvSpPr>
          <p:cNvPr id="37" name="Google Shape;37;p7"/>
          <p:cNvSpPr txBox="1"/>
          <p:nvPr/>
        </p:nvSpPr>
        <p:spPr>
          <a:xfrm rot="10800000" flipH="1">
            <a:off x="3276600" y="25"/>
            <a:ext cx="5867400" cy="5143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7"/>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7"/>
          <p:cNvSpPr txBox="1">
            <a:spLocks noGrp="1"/>
          </p:cNvSpPr>
          <p:nvPr>
            <p:ph type="title"/>
          </p:nvPr>
        </p:nvSpPr>
        <p:spPr>
          <a:xfrm>
            <a:off x="226078" y="357800"/>
            <a:ext cx="2808000" cy="9534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0" name="Google Shape;40;p7"/>
          <p:cNvSpPr txBox="1">
            <a:spLocks noGrp="1"/>
          </p:cNvSpPr>
          <p:nvPr>
            <p:ph type="body" idx="1"/>
          </p:nvPr>
        </p:nvSpPr>
        <p:spPr>
          <a:xfrm>
            <a:off x="226075" y="1465800"/>
            <a:ext cx="2808000" cy="31635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Clr>
                <a:schemeClr val="lt1"/>
              </a:buClr>
              <a:buSzPts val="1200"/>
              <a:buChar char="●"/>
              <a:defRPr sz="1200">
                <a:solidFill>
                  <a:schemeClr val="lt1"/>
                </a:solidFill>
              </a:defRPr>
            </a:lvl1pPr>
            <a:lvl2pPr marL="914400" lvl="1" indent="-304800">
              <a:spcBef>
                <a:spcPts val="1600"/>
              </a:spcBef>
              <a:spcAft>
                <a:spcPts val="0"/>
              </a:spcAft>
              <a:buClr>
                <a:schemeClr val="lt1"/>
              </a:buClr>
              <a:buSzPts val="1200"/>
              <a:buChar char="○"/>
              <a:defRPr sz="1200">
                <a:solidFill>
                  <a:schemeClr val="lt1"/>
                </a:solidFill>
              </a:defRPr>
            </a:lvl2pPr>
            <a:lvl3pPr marL="1371600" lvl="2" indent="-304800">
              <a:spcBef>
                <a:spcPts val="1600"/>
              </a:spcBef>
              <a:spcAft>
                <a:spcPts val="0"/>
              </a:spcAft>
              <a:buClr>
                <a:schemeClr val="lt1"/>
              </a:buClr>
              <a:buSzPts val="1200"/>
              <a:buChar char="■"/>
              <a:defRPr sz="1200">
                <a:solidFill>
                  <a:schemeClr val="lt1"/>
                </a:solidFill>
              </a:defRPr>
            </a:lvl3pPr>
            <a:lvl4pPr marL="1828800" lvl="3" indent="-304800">
              <a:spcBef>
                <a:spcPts val="1600"/>
              </a:spcBef>
              <a:spcAft>
                <a:spcPts val="0"/>
              </a:spcAft>
              <a:buClr>
                <a:schemeClr val="lt1"/>
              </a:buClr>
              <a:buSzPts val="1200"/>
              <a:buChar char="●"/>
              <a:defRPr sz="1200">
                <a:solidFill>
                  <a:schemeClr val="lt1"/>
                </a:solidFill>
              </a:defRPr>
            </a:lvl4pPr>
            <a:lvl5pPr marL="2286000" lvl="4" indent="-304800">
              <a:spcBef>
                <a:spcPts val="1600"/>
              </a:spcBef>
              <a:spcAft>
                <a:spcPts val="0"/>
              </a:spcAft>
              <a:buClr>
                <a:schemeClr val="lt1"/>
              </a:buClr>
              <a:buSzPts val="1200"/>
              <a:buChar char="○"/>
              <a:defRPr sz="1200">
                <a:solidFill>
                  <a:schemeClr val="lt1"/>
                </a:solidFill>
              </a:defRPr>
            </a:lvl5pPr>
            <a:lvl6pPr marL="2743200" lvl="5" indent="-304800">
              <a:spcBef>
                <a:spcPts val="1600"/>
              </a:spcBef>
              <a:spcAft>
                <a:spcPts val="0"/>
              </a:spcAft>
              <a:buClr>
                <a:schemeClr val="lt1"/>
              </a:buClr>
              <a:buSzPts val="1200"/>
              <a:buChar char="■"/>
              <a:defRPr sz="1200">
                <a:solidFill>
                  <a:schemeClr val="lt1"/>
                </a:solidFill>
              </a:defRPr>
            </a:lvl6pPr>
            <a:lvl7pPr marL="3200400" lvl="6" indent="-304800">
              <a:spcBef>
                <a:spcPts val="1600"/>
              </a:spcBef>
              <a:spcAft>
                <a:spcPts val="0"/>
              </a:spcAft>
              <a:buClr>
                <a:schemeClr val="lt1"/>
              </a:buClr>
              <a:buSzPts val="1200"/>
              <a:buChar char="●"/>
              <a:defRPr sz="1200">
                <a:solidFill>
                  <a:schemeClr val="lt1"/>
                </a:solidFill>
              </a:defRPr>
            </a:lvl7pPr>
            <a:lvl8pPr marL="3657600" lvl="7" indent="-304800">
              <a:spcBef>
                <a:spcPts val="1600"/>
              </a:spcBef>
              <a:spcAft>
                <a:spcPts val="0"/>
              </a:spcAft>
              <a:buClr>
                <a:schemeClr val="lt1"/>
              </a:buClr>
              <a:buSzPts val="1200"/>
              <a:buChar char="○"/>
              <a:defRPr sz="1200">
                <a:solidFill>
                  <a:schemeClr val="lt1"/>
                </a:solidFill>
              </a:defRPr>
            </a:lvl8pPr>
            <a:lvl9pPr marL="4114800" lvl="8" indent="-304800">
              <a:spcBef>
                <a:spcPts val="1600"/>
              </a:spcBef>
              <a:spcAft>
                <a:spcPts val="1600"/>
              </a:spcAft>
              <a:buClr>
                <a:schemeClr val="lt1"/>
              </a:buClr>
              <a:buSzPts val="1200"/>
              <a:buChar char="■"/>
              <a:defRPr sz="1200">
                <a:solidFill>
                  <a:schemeClr val="lt1"/>
                </a:solidFill>
              </a:defRPr>
            </a:lvl9pPr>
          </a:lstStyle>
          <a:p>
            <a:endParaRPr/>
          </a:p>
        </p:txBody>
      </p:sp>
      <p:sp>
        <p:nvSpPr>
          <p:cNvPr id="41" name="Google Shape;41;p7"/>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2"/>
        <p:cNvGrpSpPr/>
        <p:nvPr/>
      </p:nvGrpSpPr>
      <p:grpSpPr>
        <a:xfrm>
          <a:off x="0" y="0"/>
          <a:ext cx="0" cy="0"/>
          <a:chOff x="0" y="0"/>
          <a:chExt cx="0" cy="0"/>
        </a:xfrm>
      </p:grpSpPr>
      <p:sp>
        <p:nvSpPr>
          <p:cNvPr id="43" name="Google Shape;43;p8"/>
          <p:cNvSpPr txBox="1">
            <a:spLocks noGrp="1"/>
          </p:cNvSpPr>
          <p:nvPr>
            <p:ph type="title"/>
          </p:nvPr>
        </p:nvSpPr>
        <p:spPr>
          <a:xfrm>
            <a:off x="490250" y="488250"/>
            <a:ext cx="62271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6000"/>
              <a:buNone/>
              <a:defRPr sz="6000"/>
            </a:lvl1pPr>
            <a:lvl2pPr lvl="1">
              <a:spcBef>
                <a:spcPts val="0"/>
              </a:spcBef>
              <a:spcAft>
                <a:spcPts val="0"/>
              </a:spcAft>
              <a:buSzPts val="6000"/>
              <a:buNone/>
              <a:defRPr sz="6000"/>
            </a:lvl2pPr>
            <a:lvl3pPr lvl="2">
              <a:spcBef>
                <a:spcPts val="0"/>
              </a:spcBef>
              <a:spcAft>
                <a:spcPts val="0"/>
              </a:spcAft>
              <a:buSzPts val="6000"/>
              <a:buNone/>
              <a:defRPr sz="6000"/>
            </a:lvl3pPr>
            <a:lvl4pPr lvl="3">
              <a:spcBef>
                <a:spcPts val="0"/>
              </a:spcBef>
              <a:spcAft>
                <a:spcPts val="0"/>
              </a:spcAft>
              <a:buSzPts val="6000"/>
              <a:buNone/>
              <a:defRPr sz="6000"/>
            </a:lvl4pPr>
            <a:lvl5pPr lvl="4">
              <a:spcBef>
                <a:spcPts val="0"/>
              </a:spcBef>
              <a:spcAft>
                <a:spcPts val="0"/>
              </a:spcAft>
              <a:buSzPts val="6000"/>
              <a:buNone/>
              <a:defRPr sz="6000"/>
            </a:lvl5pPr>
            <a:lvl6pPr lvl="5">
              <a:spcBef>
                <a:spcPts val="0"/>
              </a:spcBef>
              <a:spcAft>
                <a:spcPts val="0"/>
              </a:spcAft>
              <a:buSzPts val="6000"/>
              <a:buNone/>
              <a:defRPr sz="6000"/>
            </a:lvl6pPr>
            <a:lvl7pPr lvl="6">
              <a:spcBef>
                <a:spcPts val="0"/>
              </a:spcBef>
              <a:spcAft>
                <a:spcPts val="0"/>
              </a:spcAft>
              <a:buSzPts val="6000"/>
              <a:buNone/>
              <a:defRPr sz="6000"/>
            </a:lvl7pPr>
            <a:lvl8pPr lvl="7">
              <a:spcBef>
                <a:spcPts val="0"/>
              </a:spcBef>
              <a:spcAft>
                <a:spcPts val="0"/>
              </a:spcAft>
              <a:buSzPts val="6000"/>
              <a:buNone/>
              <a:defRPr sz="6000"/>
            </a:lvl8pPr>
            <a:lvl9pPr lvl="8">
              <a:spcBef>
                <a:spcPts val="0"/>
              </a:spcBef>
              <a:spcAft>
                <a:spcPts val="0"/>
              </a:spcAft>
              <a:buSzPts val="6000"/>
              <a:buNone/>
              <a:defRPr sz="6000"/>
            </a:lvl9pPr>
          </a:lstStyle>
          <a:p>
            <a:endParaRPr/>
          </a:p>
        </p:txBody>
      </p:sp>
      <p:sp>
        <p:nvSpPr>
          <p:cNvPr id="44" name="Google Shape;44;p8"/>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5"/>
        <p:cNvGrpSpPr/>
        <p:nvPr/>
      </p:nvGrpSpPr>
      <p:grpSpPr>
        <a:xfrm>
          <a:off x="0" y="0"/>
          <a:ext cx="0" cy="0"/>
          <a:chOff x="0" y="0"/>
          <a:chExt cx="0" cy="0"/>
        </a:xfrm>
      </p:grpSpPr>
      <p:sp>
        <p:nvSpPr>
          <p:cNvPr id="46" name="Google Shape;46;p9"/>
          <p:cNvSpPr/>
          <p:nvPr/>
        </p:nvSpPr>
        <p:spPr>
          <a:xfrm flipH="1">
            <a:off x="0" y="0"/>
            <a:ext cx="4572000" cy="5143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9"/>
          <p:cNvSpPr/>
          <p:nvPr/>
        </p:nvSpPr>
        <p:spPr>
          <a:xfrm rot="5400000">
            <a:off x="1946425"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Clr>
                <a:schemeClr val="dk2"/>
              </a:buClr>
              <a:buSzPts val="4200"/>
              <a:buNone/>
              <a:defRPr sz="4200">
                <a:solidFill>
                  <a:schemeClr val="dk2"/>
                </a:solidFill>
              </a:defRPr>
            </a:lvl1pPr>
            <a:lvl2pPr lvl="1" algn="ctr">
              <a:spcBef>
                <a:spcPts val="0"/>
              </a:spcBef>
              <a:spcAft>
                <a:spcPts val="0"/>
              </a:spcAft>
              <a:buClr>
                <a:schemeClr val="dk2"/>
              </a:buClr>
              <a:buSzPts val="4200"/>
              <a:buNone/>
              <a:defRPr sz="4200">
                <a:solidFill>
                  <a:schemeClr val="dk2"/>
                </a:solidFill>
              </a:defRPr>
            </a:lvl2pPr>
            <a:lvl3pPr lvl="2" algn="ctr">
              <a:spcBef>
                <a:spcPts val="0"/>
              </a:spcBef>
              <a:spcAft>
                <a:spcPts val="0"/>
              </a:spcAft>
              <a:buClr>
                <a:schemeClr val="dk2"/>
              </a:buClr>
              <a:buSzPts val="4200"/>
              <a:buNone/>
              <a:defRPr sz="4200">
                <a:solidFill>
                  <a:schemeClr val="dk2"/>
                </a:solidFill>
              </a:defRPr>
            </a:lvl3pPr>
            <a:lvl4pPr lvl="3" algn="ctr">
              <a:spcBef>
                <a:spcPts val="0"/>
              </a:spcBef>
              <a:spcAft>
                <a:spcPts val="0"/>
              </a:spcAft>
              <a:buClr>
                <a:schemeClr val="dk2"/>
              </a:buClr>
              <a:buSzPts val="4200"/>
              <a:buNone/>
              <a:defRPr sz="4200">
                <a:solidFill>
                  <a:schemeClr val="dk2"/>
                </a:solidFill>
              </a:defRPr>
            </a:lvl4pPr>
            <a:lvl5pPr lvl="4" algn="ctr">
              <a:spcBef>
                <a:spcPts val="0"/>
              </a:spcBef>
              <a:spcAft>
                <a:spcPts val="0"/>
              </a:spcAft>
              <a:buClr>
                <a:schemeClr val="dk2"/>
              </a:buClr>
              <a:buSzPts val="4200"/>
              <a:buNone/>
              <a:defRPr sz="4200">
                <a:solidFill>
                  <a:schemeClr val="dk2"/>
                </a:solidFill>
              </a:defRPr>
            </a:lvl5pPr>
            <a:lvl6pPr lvl="5" algn="ctr">
              <a:spcBef>
                <a:spcPts val="0"/>
              </a:spcBef>
              <a:spcAft>
                <a:spcPts val="0"/>
              </a:spcAft>
              <a:buClr>
                <a:schemeClr val="dk2"/>
              </a:buClr>
              <a:buSzPts val="4200"/>
              <a:buNone/>
              <a:defRPr sz="4200">
                <a:solidFill>
                  <a:schemeClr val="dk2"/>
                </a:solidFill>
              </a:defRPr>
            </a:lvl6pPr>
            <a:lvl7pPr lvl="6" algn="ctr">
              <a:spcBef>
                <a:spcPts val="0"/>
              </a:spcBef>
              <a:spcAft>
                <a:spcPts val="0"/>
              </a:spcAft>
              <a:buClr>
                <a:schemeClr val="dk2"/>
              </a:buClr>
              <a:buSzPts val="4200"/>
              <a:buNone/>
              <a:defRPr sz="4200">
                <a:solidFill>
                  <a:schemeClr val="dk2"/>
                </a:solidFill>
              </a:defRPr>
            </a:lvl7pPr>
            <a:lvl8pPr lvl="7" algn="ctr">
              <a:spcBef>
                <a:spcPts val="0"/>
              </a:spcBef>
              <a:spcAft>
                <a:spcPts val="0"/>
              </a:spcAft>
              <a:buClr>
                <a:schemeClr val="dk2"/>
              </a:buClr>
              <a:buSzPts val="4200"/>
              <a:buNone/>
              <a:defRPr sz="4200">
                <a:solidFill>
                  <a:schemeClr val="dk2"/>
                </a:solidFill>
              </a:defRPr>
            </a:lvl8pPr>
            <a:lvl9pPr lvl="8" algn="ctr">
              <a:spcBef>
                <a:spcPts val="0"/>
              </a:spcBef>
              <a:spcAft>
                <a:spcPts val="0"/>
              </a:spcAft>
              <a:buClr>
                <a:schemeClr val="dk2"/>
              </a:buClr>
              <a:buSzPts val="4200"/>
              <a:buNone/>
              <a:defRPr sz="4200">
                <a:solidFill>
                  <a:schemeClr val="dk2"/>
                </a:solidFill>
              </a:defRPr>
            </a:lvl9pPr>
          </a:lstStyle>
          <a:p>
            <a:endParaRPr/>
          </a:p>
        </p:txBody>
      </p:sp>
      <p:sp>
        <p:nvSpPr>
          <p:cNvPr id="49" name="Google Shape;49;p9"/>
          <p:cNvSpPr txBox="1">
            <a:spLocks noGrp="1"/>
          </p:cNvSpPr>
          <p:nvPr>
            <p:ph type="subTitle" idx="1"/>
          </p:nvPr>
        </p:nvSpPr>
        <p:spPr>
          <a:xfrm>
            <a:off x="265500" y="2779467"/>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0" name="Google Shape;50;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51" name="Google Shape;51;p9"/>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2"/>
        <p:cNvGrpSpPr/>
        <p:nvPr/>
      </p:nvGrpSpPr>
      <p:grpSpPr>
        <a:xfrm>
          <a:off x="0" y="0"/>
          <a:ext cx="0" cy="0"/>
          <a:chOff x="0" y="0"/>
          <a:chExt cx="0" cy="0"/>
        </a:xfrm>
      </p:grpSpPr>
      <p:sp>
        <p:nvSpPr>
          <p:cNvPr id="53" name="Google Shape;53;p10"/>
          <p:cNvSpPr txBox="1"/>
          <p:nvPr/>
        </p:nvSpPr>
        <p:spPr>
          <a:xfrm rot="10800000" flipH="1">
            <a:off x="0" y="0"/>
            <a:ext cx="9144000" cy="46959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10"/>
          <p:cNvSpPr/>
          <p:nvPr/>
        </p:nvSpPr>
        <p:spPr>
          <a:xfrm rot="10800000" flipH="1">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10"/>
          <p:cNvSpPr txBox="1">
            <a:spLocks noGrp="1"/>
          </p:cNvSpPr>
          <p:nvPr>
            <p:ph type="body" idx="1"/>
          </p:nvPr>
        </p:nvSpPr>
        <p:spPr>
          <a:xfrm>
            <a:off x="57150" y="4696825"/>
            <a:ext cx="8382000" cy="4467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Clr>
                <a:schemeClr val="lt1"/>
              </a:buClr>
              <a:buSzPts val="1200"/>
              <a:buNone/>
              <a:defRPr sz="1200">
                <a:solidFill>
                  <a:schemeClr val="lt1"/>
                </a:solidFill>
              </a:defRPr>
            </a:lvl1pPr>
          </a:lstStyle>
          <a:p>
            <a:endParaRPr/>
          </a:p>
        </p:txBody>
      </p:sp>
      <p:sp>
        <p:nvSpPr>
          <p:cNvPr id="56" name="Google Shape;56;p10"/>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aterial">
    <p:bg>
      <p:bgPr>
        <a:solidFill>
          <a:schemeClr val="dk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lvl1pPr lv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1pPr>
            <a:lvl2pPr lvl="1">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2pPr>
            <a:lvl3pPr lvl="2">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3pPr>
            <a:lvl4pPr lvl="3">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4pPr>
            <a:lvl5pPr lvl="4">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5pPr>
            <a:lvl6pPr lvl="5">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6pPr>
            <a:lvl7pPr lvl="6">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7pPr>
            <a:lvl8pPr lvl="7">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8pPr>
            <a:lvl9pPr lvl="8">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9pPr>
          </a:lstStyle>
          <a:p>
            <a:endParaRPr/>
          </a:p>
        </p:txBody>
      </p:sp>
      <p:sp>
        <p:nvSpPr>
          <p:cNvPr id="7" name="Google Shape;7;p1"/>
          <p:cNvSpPr txBox="1">
            <a:spLocks noGrp="1"/>
          </p:cNvSpPr>
          <p:nvPr>
            <p:ph type="body" idx="1"/>
          </p:nvPr>
        </p:nvSpPr>
        <p:spPr>
          <a:xfrm>
            <a:off x="471900" y="1919075"/>
            <a:ext cx="8222100" cy="27102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lt2"/>
              </a:buClr>
              <a:buSzPts val="1800"/>
              <a:buFont typeface="Roboto"/>
              <a:buChar char="●"/>
              <a:defRPr sz="1800">
                <a:solidFill>
                  <a:schemeClr val="lt2"/>
                </a:solidFill>
                <a:latin typeface="Roboto"/>
                <a:ea typeface="Roboto"/>
                <a:cs typeface="Roboto"/>
                <a:sym typeface="Roboto"/>
              </a:defRPr>
            </a:lvl1pPr>
            <a:lvl2pPr marL="914400" lvl="1"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2pPr>
            <a:lvl3pPr marL="1371600" lvl="2"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3pPr>
            <a:lvl4pPr marL="1828800" lvl="3"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4pPr>
            <a:lvl5pPr marL="2286000" lvl="4"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5pPr>
            <a:lvl6pPr marL="2743200" lvl="5"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6pPr>
            <a:lvl7pPr marL="3200400" lvl="6"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7pPr>
            <a:lvl8pPr marL="3657600" lvl="7"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8pPr>
            <a:lvl9pPr marL="4114800" lvl="8" indent="-317500">
              <a:lnSpc>
                <a:spcPct val="115000"/>
              </a:lnSpc>
              <a:spcBef>
                <a:spcPts val="1600"/>
              </a:spcBef>
              <a:spcAft>
                <a:spcPts val="1600"/>
              </a:spcAft>
              <a:buClr>
                <a:schemeClr val="lt2"/>
              </a:buClr>
              <a:buSzPts val="1400"/>
              <a:buFont typeface="Roboto"/>
              <a:buChar char="■"/>
              <a:defRPr>
                <a:solidFill>
                  <a:schemeClr val="lt2"/>
                </a:solidFill>
                <a:latin typeface="Roboto"/>
                <a:ea typeface="Roboto"/>
                <a:cs typeface="Roboto"/>
                <a:sym typeface="Roboto"/>
              </a:defRPr>
            </a:lvl9pPr>
          </a:lstStyle>
          <a:p>
            <a:endParaRPr/>
          </a:p>
        </p:txBody>
      </p:sp>
      <p:sp>
        <p:nvSpPr>
          <p:cNvPr id="8" name="Google Shape;8;p1"/>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lt2"/>
                </a:solidFill>
                <a:latin typeface="Roboto"/>
                <a:ea typeface="Roboto"/>
                <a:cs typeface="Roboto"/>
                <a:sym typeface="Roboto"/>
              </a:defRPr>
            </a:lvl1pPr>
            <a:lvl2pPr lvl="1" algn="r">
              <a:buNone/>
              <a:defRPr sz="1000">
                <a:solidFill>
                  <a:schemeClr val="lt2"/>
                </a:solidFill>
                <a:latin typeface="Roboto"/>
                <a:ea typeface="Roboto"/>
                <a:cs typeface="Roboto"/>
                <a:sym typeface="Roboto"/>
              </a:defRPr>
            </a:lvl2pPr>
            <a:lvl3pPr lvl="2" algn="r">
              <a:buNone/>
              <a:defRPr sz="1000">
                <a:solidFill>
                  <a:schemeClr val="lt2"/>
                </a:solidFill>
                <a:latin typeface="Roboto"/>
                <a:ea typeface="Roboto"/>
                <a:cs typeface="Roboto"/>
                <a:sym typeface="Roboto"/>
              </a:defRPr>
            </a:lvl3pPr>
            <a:lvl4pPr lvl="3" algn="r">
              <a:buNone/>
              <a:defRPr sz="1000">
                <a:solidFill>
                  <a:schemeClr val="lt2"/>
                </a:solidFill>
                <a:latin typeface="Roboto"/>
                <a:ea typeface="Roboto"/>
                <a:cs typeface="Roboto"/>
                <a:sym typeface="Roboto"/>
              </a:defRPr>
            </a:lvl4pPr>
            <a:lvl5pPr lvl="4" algn="r">
              <a:buNone/>
              <a:defRPr sz="1000">
                <a:solidFill>
                  <a:schemeClr val="lt2"/>
                </a:solidFill>
                <a:latin typeface="Roboto"/>
                <a:ea typeface="Roboto"/>
                <a:cs typeface="Roboto"/>
                <a:sym typeface="Roboto"/>
              </a:defRPr>
            </a:lvl5pPr>
            <a:lvl6pPr lvl="5" algn="r">
              <a:buNone/>
              <a:defRPr sz="1000">
                <a:solidFill>
                  <a:schemeClr val="lt2"/>
                </a:solidFill>
                <a:latin typeface="Roboto"/>
                <a:ea typeface="Roboto"/>
                <a:cs typeface="Roboto"/>
                <a:sym typeface="Roboto"/>
              </a:defRPr>
            </a:lvl6pPr>
            <a:lvl7pPr lvl="6" algn="r">
              <a:buNone/>
              <a:defRPr sz="1000">
                <a:solidFill>
                  <a:schemeClr val="lt2"/>
                </a:solidFill>
                <a:latin typeface="Roboto"/>
                <a:ea typeface="Roboto"/>
                <a:cs typeface="Roboto"/>
                <a:sym typeface="Roboto"/>
              </a:defRPr>
            </a:lvl7pPr>
            <a:lvl8pPr lvl="7" algn="r">
              <a:buNone/>
              <a:defRPr sz="1000">
                <a:solidFill>
                  <a:schemeClr val="lt2"/>
                </a:solidFill>
                <a:latin typeface="Roboto"/>
                <a:ea typeface="Roboto"/>
                <a:cs typeface="Roboto"/>
                <a:sym typeface="Roboto"/>
              </a:defRPr>
            </a:lvl8pPr>
            <a:lvl9pPr lvl="8" algn="r">
              <a:buNone/>
              <a:defRPr sz="1000">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3"/>
          <p:cNvSpPr txBox="1">
            <a:spLocks noGrp="1"/>
          </p:cNvSpPr>
          <p:nvPr>
            <p:ph type="ctrTitle"/>
          </p:nvPr>
        </p:nvSpPr>
        <p:spPr>
          <a:xfrm>
            <a:off x="195300" y="1193425"/>
            <a:ext cx="8753400" cy="1595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Women in Prisons: Healthcare Injustices &amp; Violations</a:t>
            </a:r>
            <a:endParaRPr/>
          </a:p>
        </p:txBody>
      </p:sp>
      <p:sp>
        <p:nvSpPr>
          <p:cNvPr id="68" name="Google Shape;68;p13"/>
          <p:cNvSpPr txBox="1">
            <a:spLocks noGrp="1"/>
          </p:cNvSpPr>
          <p:nvPr>
            <p:ph type="subTitle" idx="1"/>
          </p:nvPr>
        </p:nvSpPr>
        <p:spPr>
          <a:xfrm>
            <a:off x="195300" y="2789130"/>
            <a:ext cx="8222100" cy="432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Caroline Schiavo</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4"/>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Central Thesis</a:t>
            </a:r>
            <a:endParaRPr/>
          </a:p>
        </p:txBody>
      </p:sp>
      <p:sp>
        <p:nvSpPr>
          <p:cNvPr id="74" name="Google Shape;74;p14"/>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457200" lvl="0" indent="-368300" algn="l" rtl="0">
              <a:spcBef>
                <a:spcPts val="0"/>
              </a:spcBef>
              <a:spcAft>
                <a:spcPts val="0"/>
              </a:spcAft>
              <a:buSzPts val="2200"/>
              <a:buChar char="●"/>
            </a:pPr>
            <a:r>
              <a:rPr lang="en" sz="2200"/>
              <a:t>Explore women in prison as vulnerable populations</a:t>
            </a:r>
            <a:endParaRPr sz="2200"/>
          </a:p>
          <a:p>
            <a:pPr marL="457200" lvl="0" indent="-368300" algn="l" rtl="0">
              <a:spcBef>
                <a:spcPts val="0"/>
              </a:spcBef>
              <a:spcAft>
                <a:spcPts val="0"/>
              </a:spcAft>
              <a:buSzPts val="2200"/>
              <a:buChar char="●"/>
            </a:pPr>
            <a:r>
              <a:rPr lang="en" sz="2200"/>
              <a:t>Uncover barriers and obstacles to healthcare services</a:t>
            </a:r>
            <a:endParaRPr sz="2200"/>
          </a:p>
          <a:p>
            <a:pPr marL="457200" lvl="0" indent="-368300" algn="l" rtl="0">
              <a:spcBef>
                <a:spcPts val="0"/>
              </a:spcBef>
              <a:spcAft>
                <a:spcPts val="0"/>
              </a:spcAft>
              <a:buSzPts val="2200"/>
              <a:buChar char="●"/>
            </a:pPr>
            <a:r>
              <a:rPr lang="en" sz="2200"/>
              <a:t>Lack of continuity of medical care after release</a:t>
            </a:r>
            <a:endParaRPr sz="22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5"/>
          <p:cNvSpPr txBox="1">
            <a:spLocks noGrp="1"/>
          </p:cNvSpPr>
          <p:nvPr>
            <p:ph type="title"/>
          </p:nvPr>
        </p:nvSpPr>
        <p:spPr>
          <a:xfrm>
            <a:off x="209325" y="738725"/>
            <a:ext cx="88068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Socioeconomic Background Leads to Inadequate Healthcare</a:t>
            </a:r>
            <a:endParaRPr/>
          </a:p>
        </p:txBody>
      </p:sp>
      <p:sp>
        <p:nvSpPr>
          <p:cNvPr id="80" name="Google Shape;80;p15"/>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457200" lvl="0" indent="-368300" algn="l" rtl="0">
              <a:spcBef>
                <a:spcPts val="0"/>
              </a:spcBef>
              <a:spcAft>
                <a:spcPts val="0"/>
              </a:spcAft>
              <a:buSzPts val="2200"/>
              <a:buChar char="●"/>
            </a:pPr>
            <a:r>
              <a:rPr lang="en" sz="2200"/>
              <a:t>Prior experience with healthcare disparities </a:t>
            </a:r>
            <a:endParaRPr sz="2200"/>
          </a:p>
          <a:p>
            <a:pPr marL="457200" lvl="0" indent="-368300" algn="l" rtl="0">
              <a:spcBef>
                <a:spcPts val="0"/>
              </a:spcBef>
              <a:spcAft>
                <a:spcPts val="0"/>
              </a:spcAft>
              <a:buSzPts val="2200"/>
              <a:buChar char="●"/>
            </a:pPr>
            <a:r>
              <a:rPr lang="en" sz="2200"/>
              <a:t>Inmate health subject to punishment</a:t>
            </a:r>
            <a:endParaRPr sz="2200"/>
          </a:p>
          <a:p>
            <a:pPr marL="457200" lvl="0" indent="-368300" algn="l" rtl="0">
              <a:spcBef>
                <a:spcPts val="0"/>
              </a:spcBef>
              <a:spcAft>
                <a:spcPts val="0"/>
              </a:spcAft>
              <a:buSzPts val="2200"/>
              <a:buChar char="●"/>
            </a:pPr>
            <a:r>
              <a:rPr lang="en" sz="2200"/>
              <a:t>Traditional gender roles</a:t>
            </a:r>
            <a:endParaRPr sz="2200"/>
          </a:p>
          <a:p>
            <a:pPr marL="457200" lvl="0" indent="-368300" algn="l" rtl="0">
              <a:spcBef>
                <a:spcPts val="0"/>
              </a:spcBef>
              <a:spcAft>
                <a:spcPts val="0"/>
              </a:spcAft>
              <a:buSzPts val="2200"/>
              <a:buChar char="●"/>
            </a:pPr>
            <a:r>
              <a:rPr lang="en" sz="2200"/>
              <a:t>War on Drugs</a:t>
            </a:r>
            <a:endParaRPr sz="2200"/>
          </a:p>
          <a:p>
            <a:pPr marL="457200" lvl="0" indent="-368300" algn="l" rtl="0">
              <a:spcBef>
                <a:spcPts val="0"/>
              </a:spcBef>
              <a:spcAft>
                <a:spcPts val="0"/>
              </a:spcAft>
              <a:buSzPts val="2200"/>
              <a:buChar char="●"/>
            </a:pPr>
            <a:r>
              <a:rPr lang="en" sz="2200"/>
              <a:t>PHW: intended to rehabilitate women prisons with substance abuse challenges, but private contracting = no remedy</a:t>
            </a:r>
            <a:endParaRPr sz="22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6"/>
          <p:cNvSpPr txBox="1">
            <a:spLocks noGrp="1"/>
          </p:cNvSpPr>
          <p:nvPr>
            <p:ph type="title"/>
          </p:nvPr>
        </p:nvSpPr>
        <p:spPr>
          <a:xfrm>
            <a:off x="358850" y="75367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“Good Girls”</a:t>
            </a:r>
            <a:endParaRPr/>
          </a:p>
        </p:txBody>
      </p:sp>
      <p:sp>
        <p:nvSpPr>
          <p:cNvPr id="86" name="Google Shape;86;p16"/>
          <p:cNvSpPr txBox="1">
            <a:spLocks noGrp="1"/>
          </p:cNvSpPr>
          <p:nvPr>
            <p:ph type="body" idx="1"/>
          </p:nvPr>
        </p:nvSpPr>
        <p:spPr>
          <a:xfrm>
            <a:off x="358850" y="1739650"/>
            <a:ext cx="8874900" cy="3403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2000"/>
          </a:p>
          <a:p>
            <a:pPr marL="0" lvl="0" indent="0" algn="l" rtl="0">
              <a:spcBef>
                <a:spcPts val="0"/>
              </a:spcBef>
              <a:spcAft>
                <a:spcPts val="0"/>
              </a:spcAft>
              <a:buNone/>
            </a:pPr>
            <a:r>
              <a:rPr lang="en" sz="2000"/>
              <a:t>“Amid a number of sensational, unfounded rumors about disciplinary practices in PHW, a few prominent and influential staff members questioned the legitimacy of the program and charged PHW with engaging in coercive punishment practices in the name of therapy. [These rumors were false.] Nonetheless, the persistence of these and similar rumors reflected the level of anxiety among both staff and inmates in relation to a changing control structure with the prison” (McCorkel 2013, 85).</a:t>
            </a:r>
            <a:endParaRPr sz="2000"/>
          </a:p>
          <a:p>
            <a:pPr marL="0" lvl="0" indent="0" algn="l" rtl="0">
              <a:spcBef>
                <a:spcPts val="0"/>
              </a:spcBef>
              <a:spcAft>
                <a:spcPts val="160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7"/>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Mental Health Problems</a:t>
            </a:r>
            <a:endParaRPr/>
          </a:p>
        </p:txBody>
      </p:sp>
      <p:sp>
        <p:nvSpPr>
          <p:cNvPr id="92" name="Google Shape;92;p17"/>
          <p:cNvSpPr txBox="1">
            <a:spLocks noGrp="1"/>
          </p:cNvSpPr>
          <p:nvPr>
            <p:ph type="body" idx="1"/>
          </p:nvPr>
        </p:nvSpPr>
        <p:spPr>
          <a:xfrm>
            <a:off x="471900" y="1919075"/>
            <a:ext cx="8394600" cy="2710200"/>
          </a:xfrm>
          <a:prstGeom prst="rect">
            <a:avLst/>
          </a:prstGeom>
        </p:spPr>
        <p:txBody>
          <a:bodyPr spcFirstLastPara="1" wrap="square" lIns="91425" tIns="91425" rIns="91425" bIns="91425" anchor="t" anchorCtr="0">
            <a:noAutofit/>
          </a:bodyPr>
          <a:lstStyle/>
          <a:p>
            <a:pPr marL="457200" lvl="0" indent="-368300" algn="l" rtl="0">
              <a:spcBef>
                <a:spcPts val="0"/>
              </a:spcBef>
              <a:spcAft>
                <a:spcPts val="0"/>
              </a:spcAft>
              <a:buSzPts val="2200"/>
              <a:buChar char="●"/>
            </a:pPr>
            <a:r>
              <a:rPr lang="en" sz="2200"/>
              <a:t>Co-occurring disorders</a:t>
            </a:r>
            <a:endParaRPr sz="2200"/>
          </a:p>
          <a:p>
            <a:pPr marL="457200" lvl="0" indent="-368300" algn="l" rtl="0">
              <a:spcBef>
                <a:spcPts val="0"/>
              </a:spcBef>
              <a:spcAft>
                <a:spcPts val="0"/>
              </a:spcAft>
              <a:buSzPts val="2200"/>
              <a:buChar char="●"/>
            </a:pPr>
            <a:r>
              <a:rPr lang="en" sz="2200"/>
              <a:t>Community engagement and cooperation</a:t>
            </a:r>
            <a:endParaRPr sz="2200"/>
          </a:p>
          <a:p>
            <a:pPr marL="457200" lvl="0" indent="-368300" algn="l" rtl="0">
              <a:spcBef>
                <a:spcPts val="0"/>
              </a:spcBef>
              <a:spcAft>
                <a:spcPts val="0"/>
              </a:spcAft>
              <a:buSzPts val="2200"/>
              <a:buChar char="●"/>
            </a:pPr>
            <a:r>
              <a:rPr lang="en" sz="2200"/>
              <a:t>2/3rds of incarcerated women, when only are 8% of system</a:t>
            </a:r>
            <a:endParaRPr sz="2200"/>
          </a:p>
          <a:p>
            <a:pPr marL="457200" lvl="0" indent="-368300" algn="l" rtl="0">
              <a:spcBef>
                <a:spcPts val="0"/>
              </a:spcBef>
              <a:spcAft>
                <a:spcPts val="0"/>
              </a:spcAft>
              <a:buSzPts val="2200"/>
              <a:buChar char="●"/>
            </a:pPr>
            <a:r>
              <a:rPr lang="en" sz="2200"/>
              <a:t>Insufficient treatment = relapse</a:t>
            </a:r>
            <a:endParaRPr sz="2200"/>
          </a:p>
          <a:p>
            <a:pPr marL="457200" lvl="0" indent="-368300" algn="l" rtl="0">
              <a:spcBef>
                <a:spcPts val="0"/>
              </a:spcBef>
              <a:spcAft>
                <a:spcPts val="0"/>
              </a:spcAft>
              <a:buSzPts val="2200"/>
              <a:buChar char="●"/>
            </a:pPr>
            <a:r>
              <a:rPr lang="en" sz="2200"/>
              <a:t>Increasing need for mental health professionals </a:t>
            </a:r>
            <a:endParaRPr sz="2200"/>
          </a:p>
          <a:p>
            <a:pPr marL="457200" lvl="0" indent="-368300" algn="l" rtl="0">
              <a:spcBef>
                <a:spcPts val="0"/>
              </a:spcBef>
              <a:spcAft>
                <a:spcPts val="0"/>
              </a:spcAft>
              <a:buSzPts val="2200"/>
              <a:buChar char="●"/>
            </a:pPr>
            <a:r>
              <a:rPr lang="en" sz="2200"/>
              <a:t>Unique systemic challenges</a:t>
            </a:r>
            <a:endParaRPr sz="22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8"/>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Reproductive Health</a:t>
            </a:r>
            <a:endParaRPr/>
          </a:p>
        </p:txBody>
      </p:sp>
      <p:sp>
        <p:nvSpPr>
          <p:cNvPr id="98" name="Google Shape;98;p18"/>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457200" lvl="0" indent="-368300" algn="l" rtl="0">
              <a:spcBef>
                <a:spcPts val="0"/>
              </a:spcBef>
              <a:spcAft>
                <a:spcPts val="0"/>
              </a:spcAft>
              <a:buSzPts val="2200"/>
              <a:buChar char="●"/>
            </a:pPr>
            <a:r>
              <a:rPr lang="en" sz="2200"/>
              <a:t>Family Planning</a:t>
            </a:r>
            <a:endParaRPr sz="2200"/>
          </a:p>
          <a:p>
            <a:pPr marL="457200" lvl="0" indent="-368300" algn="l" rtl="0">
              <a:spcBef>
                <a:spcPts val="0"/>
              </a:spcBef>
              <a:spcAft>
                <a:spcPts val="0"/>
              </a:spcAft>
              <a:buSzPts val="2200"/>
              <a:buChar char="●"/>
            </a:pPr>
            <a:r>
              <a:rPr lang="en" sz="2200"/>
              <a:t>Unintended pregnancies</a:t>
            </a:r>
            <a:endParaRPr sz="2200"/>
          </a:p>
          <a:p>
            <a:pPr marL="457200" lvl="0" indent="-368300" algn="l" rtl="0">
              <a:spcBef>
                <a:spcPts val="0"/>
              </a:spcBef>
              <a:spcAft>
                <a:spcPts val="0"/>
              </a:spcAft>
              <a:buSzPts val="2200"/>
              <a:buChar char="●"/>
            </a:pPr>
            <a:r>
              <a:rPr lang="en" sz="2200"/>
              <a:t>Prevention of contraception</a:t>
            </a:r>
            <a:endParaRPr sz="2200"/>
          </a:p>
          <a:p>
            <a:pPr marL="457200" lvl="0" indent="-368300" algn="l" rtl="0">
              <a:spcBef>
                <a:spcPts val="0"/>
              </a:spcBef>
              <a:spcAft>
                <a:spcPts val="0"/>
              </a:spcAft>
              <a:buSzPts val="2200"/>
              <a:buChar char="●"/>
            </a:pPr>
            <a:r>
              <a:rPr lang="en" sz="2200"/>
              <a:t>Socially acceptable healthcare</a:t>
            </a:r>
            <a:endParaRPr sz="2200"/>
          </a:p>
          <a:p>
            <a:pPr marL="0" lvl="0" indent="0" algn="l" rtl="0">
              <a:spcBef>
                <a:spcPts val="1600"/>
              </a:spcBef>
              <a:spcAft>
                <a:spcPts val="1600"/>
              </a:spcAft>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19"/>
          <p:cNvSpPr txBox="1">
            <a:spLocks noGrp="1"/>
          </p:cNvSpPr>
          <p:nvPr>
            <p:ph type="title"/>
          </p:nvPr>
        </p:nvSpPr>
        <p:spPr>
          <a:xfrm>
            <a:off x="119625" y="7088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Reproductive Health Continued</a:t>
            </a:r>
            <a:endParaRPr/>
          </a:p>
        </p:txBody>
      </p:sp>
      <p:sp>
        <p:nvSpPr>
          <p:cNvPr id="104" name="Google Shape;104;p19"/>
          <p:cNvSpPr txBox="1">
            <a:spLocks noGrp="1"/>
          </p:cNvSpPr>
          <p:nvPr>
            <p:ph type="body" idx="1"/>
          </p:nvPr>
        </p:nvSpPr>
        <p:spPr>
          <a:xfrm>
            <a:off x="119625" y="1919075"/>
            <a:ext cx="8866500" cy="27102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SzPts val="2000"/>
              <a:buChar char="●"/>
            </a:pPr>
            <a:r>
              <a:rPr lang="en" sz="2000"/>
              <a:t>WHO: “Reproductive health implies that people are able to have a responsible, satisfying and safe sex life and that they have the capability to reproduce and the freedom to decide whether, when and how often to do so.” (WHO Regional Office for Europe 2009, 29-30)</a:t>
            </a:r>
            <a:endParaRPr sz="2000"/>
          </a:p>
          <a:p>
            <a:pPr marL="457200" lvl="0" indent="-355600" algn="l" rtl="0">
              <a:spcBef>
                <a:spcPts val="0"/>
              </a:spcBef>
              <a:spcAft>
                <a:spcPts val="0"/>
              </a:spcAft>
              <a:buSzPts val="2000"/>
              <a:buChar char="●"/>
            </a:pPr>
            <a:r>
              <a:rPr lang="en" sz="2000"/>
              <a:t>Basic Human Rights</a:t>
            </a:r>
            <a:endParaRPr sz="2000"/>
          </a:p>
          <a:p>
            <a:pPr marL="457200" lvl="0" indent="-355600" algn="l" rtl="0">
              <a:spcBef>
                <a:spcPts val="0"/>
              </a:spcBef>
              <a:spcAft>
                <a:spcPts val="0"/>
              </a:spcAft>
              <a:buSzPts val="2000"/>
              <a:buChar char="●"/>
            </a:pPr>
            <a:r>
              <a:rPr lang="en" sz="2000"/>
              <a:t>Lack of National Policies</a:t>
            </a:r>
            <a:endParaRPr sz="2000"/>
          </a:p>
          <a:p>
            <a:pPr marL="457200" lvl="0" indent="-355600" algn="l" rtl="0">
              <a:spcBef>
                <a:spcPts val="0"/>
              </a:spcBef>
              <a:spcAft>
                <a:spcPts val="0"/>
              </a:spcAft>
              <a:buSzPts val="2000"/>
              <a:buChar char="●"/>
            </a:pPr>
            <a:r>
              <a:rPr lang="en" sz="2000"/>
              <a:t>Poor conditions = pregnancy complications</a:t>
            </a:r>
            <a:endParaRPr sz="2000"/>
          </a:p>
          <a:p>
            <a:pPr marL="457200" lvl="0" indent="-355600" algn="l" rtl="0">
              <a:spcBef>
                <a:spcPts val="0"/>
              </a:spcBef>
              <a:spcAft>
                <a:spcPts val="0"/>
              </a:spcAft>
              <a:buSzPts val="2000"/>
              <a:buChar char="●"/>
            </a:pPr>
            <a:r>
              <a:rPr lang="en" sz="2000"/>
              <a:t>Childbirth and infant bonding</a:t>
            </a:r>
            <a:endParaRPr sz="20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20"/>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Healthcare Delivery</a:t>
            </a:r>
            <a:endParaRPr/>
          </a:p>
        </p:txBody>
      </p:sp>
      <p:sp>
        <p:nvSpPr>
          <p:cNvPr id="110" name="Google Shape;110;p20"/>
          <p:cNvSpPr txBox="1">
            <a:spLocks noGrp="1"/>
          </p:cNvSpPr>
          <p:nvPr>
            <p:ph type="body" idx="1"/>
          </p:nvPr>
        </p:nvSpPr>
        <p:spPr>
          <a:xfrm>
            <a:off x="471900" y="1919075"/>
            <a:ext cx="8672100" cy="2710200"/>
          </a:xfrm>
          <a:prstGeom prst="rect">
            <a:avLst/>
          </a:prstGeom>
        </p:spPr>
        <p:txBody>
          <a:bodyPr spcFirstLastPara="1" wrap="square" lIns="91425" tIns="91425" rIns="91425" bIns="91425" anchor="t" anchorCtr="0">
            <a:noAutofit/>
          </a:bodyPr>
          <a:lstStyle/>
          <a:p>
            <a:pPr marL="457200" lvl="0" indent="-368300" algn="l" rtl="0">
              <a:spcBef>
                <a:spcPts val="0"/>
              </a:spcBef>
              <a:spcAft>
                <a:spcPts val="0"/>
              </a:spcAft>
              <a:buSzPts val="2200"/>
              <a:buChar char="●"/>
            </a:pPr>
            <a:r>
              <a:rPr lang="en" sz="2200"/>
              <a:t>Healthcare crisis for women in prisons is tragic</a:t>
            </a:r>
            <a:endParaRPr sz="2200"/>
          </a:p>
          <a:p>
            <a:pPr marL="457200" lvl="0" indent="-368300" algn="l" rtl="0">
              <a:spcBef>
                <a:spcPts val="0"/>
              </a:spcBef>
              <a:spcAft>
                <a:spcPts val="0"/>
              </a:spcAft>
              <a:buSzPts val="2200"/>
              <a:buChar char="●"/>
            </a:pPr>
            <a:r>
              <a:rPr lang="en" sz="2200"/>
              <a:t>Continuity of care</a:t>
            </a:r>
            <a:endParaRPr sz="2200"/>
          </a:p>
          <a:p>
            <a:pPr marL="457200" lvl="0" indent="-368300" algn="l" rtl="0">
              <a:spcBef>
                <a:spcPts val="0"/>
              </a:spcBef>
              <a:spcAft>
                <a:spcPts val="0"/>
              </a:spcAft>
              <a:buSzPts val="2200"/>
              <a:buChar char="●"/>
            </a:pPr>
            <a:r>
              <a:rPr lang="en" sz="2200"/>
              <a:t>“Brigid’s Hope in Houston”</a:t>
            </a:r>
            <a:endParaRPr sz="2200"/>
          </a:p>
          <a:p>
            <a:pPr marL="457200" lvl="0" indent="-368300" algn="l" rtl="0">
              <a:spcBef>
                <a:spcPts val="0"/>
              </a:spcBef>
              <a:spcAft>
                <a:spcPts val="0"/>
              </a:spcAft>
              <a:buSzPts val="2200"/>
              <a:buChar char="●"/>
            </a:pPr>
            <a:r>
              <a:rPr lang="en" sz="2200"/>
              <a:t>Women’s Prison Association</a:t>
            </a:r>
            <a:endParaRPr sz="2200"/>
          </a:p>
          <a:p>
            <a:pPr marL="457200" lvl="0" indent="-368300" algn="l" rtl="0">
              <a:spcBef>
                <a:spcPts val="0"/>
              </a:spcBef>
              <a:spcAft>
                <a:spcPts val="0"/>
              </a:spcAft>
              <a:buSzPts val="2200"/>
              <a:buChar char="●"/>
            </a:pPr>
            <a:r>
              <a:rPr lang="en" sz="2200"/>
              <a:t>U.S. Constitution: Eighth Amendment</a:t>
            </a:r>
            <a:endParaRPr sz="2200"/>
          </a:p>
          <a:p>
            <a:pPr marL="457200" lvl="0" indent="-368300" algn="l" rtl="0">
              <a:spcBef>
                <a:spcPts val="0"/>
              </a:spcBef>
              <a:spcAft>
                <a:spcPts val="0"/>
              </a:spcAft>
              <a:buSzPts val="2200"/>
              <a:buChar char="●"/>
            </a:pPr>
            <a:r>
              <a:rPr lang="en" sz="2200"/>
              <a:t>Quality standardization and gender specific issues addressed</a:t>
            </a:r>
            <a:endParaRPr sz="22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1"/>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Conclusion</a:t>
            </a:r>
            <a:endParaRPr/>
          </a:p>
        </p:txBody>
      </p:sp>
      <p:sp>
        <p:nvSpPr>
          <p:cNvPr id="116" name="Google Shape;116;p21"/>
          <p:cNvSpPr txBox="1">
            <a:spLocks noGrp="1"/>
          </p:cNvSpPr>
          <p:nvPr>
            <p:ph type="body" idx="1"/>
          </p:nvPr>
        </p:nvSpPr>
        <p:spPr>
          <a:xfrm>
            <a:off x="471900" y="1919075"/>
            <a:ext cx="8379600" cy="2710200"/>
          </a:xfrm>
          <a:prstGeom prst="rect">
            <a:avLst/>
          </a:prstGeom>
        </p:spPr>
        <p:txBody>
          <a:bodyPr spcFirstLastPara="1" wrap="square" lIns="91425" tIns="91425" rIns="91425" bIns="91425" anchor="t" anchorCtr="0">
            <a:noAutofit/>
          </a:bodyPr>
          <a:lstStyle/>
          <a:p>
            <a:pPr marL="457200" lvl="0" indent="-368300" algn="l" rtl="0">
              <a:spcBef>
                <a:spcPts val="0"/>
              </a:spcBef>
              <a:spcAft>
                <a:spcPts val="0"/>
              </a:spcAft>
              <a:buSzPts val="2200"/>
              <a:buChar char="●"/>
            </a:pPr>
            <a:r>
              <a:rPr lang="en" sz="2200"/>
              <a:t>Better training and intake procedures</a:t>
            </a:r>
            <a:endParaRPr sz="2200"/>
          </a:p>
          <a:p>
            <a:pPr marL="457200" lvl="0" indent="-368300" algn="l" rtl="0">
              <a:spcBef>
                <a:spcPts val="0"/>
              </a:spcBef>
              <a:spcAft>
                <a:spcPts val="0"/>
              </a:spcAft>
              <a:buSzPts val="2200"/>
              <a:buChar char="●"/>
            </a:pPr>
            <a:r>
              <a:rPr lang="en" sz="2200"/>
              <a:t>Departure screenings for recidivism reduction</a:t>
            </a:r>
            <a:endParaRPr sz="2200"/>
          </a:p>
          <a:p>
            <a:pPr marL="457200" lvl="0" indent="-368300" algn="l" rtl="0">
              <a:spcBef>
                <a:spcPts val="0"/>
              </a:spcBef>
              <a:spcAft>
                <a:spcPts val="0"/>
              </a:spcAft>
              <a:buSzPts val="2200"/>
              <a:buChar char="●"/>
            </a:pPr>
            <a:r>
              <a:rPr lang="en" sz="2200"/>
              <a:t>Community engagement with minorities for prevention and transition</a:t>
            </a:r>
            <a:endParaRPr sz="2200"/>
          </a:p>
          <a:p>
            <a:pPr marL="457200" lvl="0" indent="-368300" algn="l" rtl="0">
              <a:spcBef>
                <a:spcPts val="0"/>
              </a:spcBef>
              <a:spcAft>
                <a:spcPts val="0"/>
              </a:spcAft>
              <a:buSzPts val="2200"/>
              <a:buChar char="●"/>
            </a:pPr>
            <a:r>
              <a:rPr lang="en" sz="2200"/>
              <a:t>Urgent comprehensive approach needed to transform services</a:t>
            </a:r>
            <a:endParaRPr sz="2200"/>
          </a:p>
          <a:p>
            <a:pPr marL="457200" lvl="0" indent="-368300" algn="l" rtl="0">
              <a:spcBef>
                <a:spcPts val="0"/>
              </a:spcBef>
              <a:spcAft>
                <a:spcPts val="0"/>
              </a:spcAft>
              <a:buSzPts val="2200"/>
              <a:buChar char="●"/>
            </a:pPr>
            <a:r>
              <a:rPr lang="en" sz="2200"/>
              <a:t>End victimization and discrimination</a:t>
            </a:r>
            <a:endParaRPr sz="2200"/>
          </a:p>
        </p:txBody>
      </p:sp>
    </p:spTree>
  </p:cSld>
  <p:clrMapOvr>
    <a:masterClrMapping/>
  </p:clrMapOvr>
</p:sld>
</file>

<file path=ppt/theme/theme1.xml><?xml version="1.0" encoding="utf-8"?>
<a:theme xmlns:a="http://schemas.openxmlformats.org/drawingml/2006/main"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348</Words>
  <Application>Microsoft Macintosh PowerPoint</Application>
  <PresentationFormat>On-screen Show (16:9)</PresentationFormat>
  <Paragraphs>46</Paragraphs>
  <Slides>9</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Roboto</vt:lpstr>
      <vt:lpstr>Arial</vt:lpstr>
      <vt:lpstr>Material</vt:lpstr>
      <vt:lpstr>Women in Prisons: Healthcare Injustices &amp; Violations</vt:lpstr>
      <vt:lpstr>Central Thesis</vt:lpstr>
      <vt:lpstr>Socioeconomic Background Leads to Inadequate Healthcare</vt:lpstr>
      <vt:lpstr>“Good Girls”</vt:lpstr>
      <vt:lpstr>Mental Health Problems</vt:lpstr>
      <vt:lpstr>Reproductive Health</vt:lpstr>
      <vt:lpstr>Reproductive Health Continued</vt:lpstr>
      <vt:lpstr>Healthcare Delivery</vt:lpstr>
      <vt:lpstr>Conclusion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Women in Prisons: Healthcare Injustices &amp; Violations</dc:title>
  <cp:lastModifiedBy>Simpson, Andrea</cp:lastModifiedBy>
  <cp:revision>1</cp:revision>
  <dcterms:modified xsi:type="dcterms:W3CDTF">2020-04-18T15:43:58Z</dcterms:modified>
</cp:coreProperties>
</file>